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7" r:id="rId4"/>
    <p:sldId id="268" r:id="rId5"/>
    <p:sldId id="27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703" y="2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5920FC-4B69-42C4-A2EA-E33CD0DD5BD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B26B7E39-9923-46FE-938C-B882168DF26F}">
      <dgm:prSet phldrT="[Text]"/>
      <dgm:spPr/>
      <dgm:t>
        <a:bodyPr/>
        <a:lstStyle/>
        <a:p>
          <a:r>
            <a:rPr lang="de-DE" dirty="0"/>
            <a:t>LESEN und RECHTSCHREIBUNG</a:t>
          </a:r>
        </a:p>
        <a:p>
          <a:r>
            <a:rPr lang="de-DE" dirty="0"/>
            <a:t>(LSK)</a:t>
          </a:r>
        </a:p>
      </dgm:t>
    </dgm:pt>
    <dgm:pt modelId="{F6485CAC-0509-4E5F-9FC6-D9EC129864D8}" type="parTrans" cxnId="{C5E86EBC-BED4-479B-B2DD-2B2716FA1AD0}">
      <dgm:prSet/>
      <dgm:spPr/>
      <dgm:t>
        <a:bodyPr/>
        <a:lstStyle/>
        <a:p>
          <a:endParaRPr lang="de-DE"/>
        </a:p>
      </dgm:t>
    </dgm:pt>
    <dgm:pt modelId="{D1F4C5E8-152E-4106-BD18-25ADF36BF9E4}" type="sibTrans" cxnId="{C5E86EBC-BED4-479B-B2DD-2B2716FA1AD0}">
      <dgm:prSet/>
      <dgm:spPr/>
      <dgm:t>
        <a:bodyPr/>
        <a:lstStyle/>
        <a:p>
          <a:endParaRPr lang="de-DE"/>
        </a:p>
      </dgm:t>
    </dgm:pt>
    <dgm:pt modelId="{CC46B01E-D9A3-41A5-8BD8-2162A5530161}">
      <dgm:prSet phldrT="[Text]"/>
      <dgm:spPr/>
      <dgm:t>
        <a:bodyPr/>
        <a:lstStyle/>
        <a:p>
          <a:r>
            <a:rPr lang="de-DE" dirty="0"/>
            <a:t>DEUTSCH SCHREIBKOMPETENZ</a:t>
          </a:r>
        </a:p>
      </dgm:t>
    </dgm:pt>
    <dgm:pt modelId="{FCCAEE2D-9C8B-4F95-97C2-509ED06D25BD}" type="parTrans" cxnId="{0CDA0840-3F2E-462A-B93F-B5A48A43758A}">
      <dgm:prSet/>
      <dgm:spPr/>
      <dgm:t>
        <a:bodyPr/>
        <a:lstStyle/>
        <a:p>
          <a:endParaRPr lang="de-DE"/>
        </a:p>
      </dgm:t>
    </dgm:pt>
    <dgm:pt modelId="{798F1829-2BD1-43F3-A936-F2F06E6649D2}" type="sibTrans" cxnId="{0CDA0840-3F2E-462A-B93F-B5A48A43758A}">
      <dgm:prSet/>
      <dgm:spPr/>
      <dgm:t>
        <a:bodyPr/>
        <a:lstStyle/>
        <a:p>
          <a:endParaRPr lang="de-DE"/>
        </a:p>
      </dgm:t>
    </dgm:pt>
    <dgm:pt modelId="{4C728E22-3AE1-45C6-B4C0-B35CAB4CAA6E}">
      <dgm:prSet phldrT="[Text]"/>
      <dgm:spPr/>
      <dgm:t>
        <a:bodyPr/>
        <a:lstStyle/>
        <a:p>
          <a:r>
            <a:rPr lang="de-DE" dirty="0"/>
            <a:t>MATHEMATIK</a:t>
          </a:r>
        </a:p>
      </dgm:t>
    </dgm:pt>
    <dgm:pt modelId="{A4EBB4B3-5447-4F5C-B67E-4EC143076200}" type="sibTrans" cxnId="{25B30624-2A97-4753-AD3D-024EF7EFD1CA}">
      <dgm:prSet/>
      <dgm:spPr/>
      <dgm:t>
        <a:bodyPr/>
        <a:lstStyle/>
        <a:p>
          <a:endParaRPr lang="de-DE"/>
        </a:p>
      </dgm:t>
    </dgm:pt>
    <dgm:pt modelId="{6B143D15-CB9C-4423-AA52-56824360966E}" type="parTrans" cxnId="{25B30624-2A97-4753-AD3D-024EF7EFD1CA}">
      <dgm:prSet/>
      <dgm:spPr/>
      <dgm:t>
        <a:bodyPr/>
        <a:lstStyle/>
        <a:p>
          <a:endParaRPr lang="de-DE"/>
        </a:p>
      </dgm:t>
    </dgm:pt>
    <dgm:pt modelId="{317D61D7-45A7-47FA-BE9C-5780D6E601EA}">
      <dgm:prSet phldrT="[Text]"/>
      <dgm:spPr/>
      <dgm:t>
        <a:bodyPr/>
        <a:lstStyle/>
        <a:p>
          <a:r>
            <a:rPr lang="de-DE" dirty="0"/>
            <a:t>ENGLISCH </a:t>
          </a:r>
        </a:p>
        <a:p>
          <a:r>
            <a:rPr lang="de-DE" dirty="0"/>
            <a:t>FRANZÖSISCH </a:t>
          </a:r>
        </a:p>
      </dgm:t>
    </dgm:pt>
    <dgm:pt modelId="{16A5A620-8BDB-40FD-9063-EAA9CAFB3934}" type="sibTrans" cxnId="{310A3D6C-8654-4C1F-9C52-3FEA4203BCCC}">
      <dgm:prSet/>
      <dgm:spPr/>
      <dgm:t>
        <a:bodyPr/>
        <a:lstStyle/>
        <a:p>
          <a:endParaRPr lang="de-DE"/>
        </a:p>
      </dgm:t>
    </dgm:pt>
    <dgm:pt modelId="{E50D57D7-90EC-4212-9F0B-9BB6315A5F77}" type="parTrans" cxnId="{310A3D6C-8654-4C1F-9C52-3FEA4203BCCC}">
      <dgm:prSet/>
      <dgm:spPr/>
      <dgm:t>
        <a:bodyPr/>
        <a:lstStyle/>
        <a:p>
          <a:endParaRPr lang="de-DE"/>
        </a:p>
      </dgm:t>
    </dgm:pt>
    <dgm:pt modelId="{2B0AD15B-D662-40AE-8AF0-16D11F89A26A}" type="pres">
      <dgm:prSet presAssocID="{6E5920FC-4B69-42C4-A2EA-E33CD0DD5BD1}" presName="diagram" presStyleCnt="0">
        <dgm:presLayoutVars>
          <dgm:dir/>
          <dgm:resizeHandles val="exact"/>
        </dgm:presLayoutVars>
      </dgm:prSet>
      <dgm:spPr/>
    </dgm:pt>
    <dgm:pt modelId="{4C4DC9E4-DF4E-4468-B3BA-63776CAD4A7E}" type="pres">
      <dgm:prSet presAssocID="{B26B7E39-9923-46FE-938C-B882168DF26F}" presName="node" presStyleLbl="node1" presStyleIdx="0" presStyleCnt="4" custLinFactNeighborX="-3970" custLinFactNeighborY="-691">
        <dgm:presLayoutVars>
          <dgm:bulletEnabled val="1"/>
        </dgm:presLayoutVars>
      </dgm:prSet>
      <dgm:spPr/>
    </dgm:pt>
    <dgm:pt modelId="{B2EFD895-66D7-4014-A8E6-6E82799CFE2C}" type="pres">
      <dgm:prSet presAssocID="{D1F4C5E8-152E-4106-BD18-25ADF36BF9E4}" presName="sibTrans" presStyleCnt="0"/>
      <dgm:spPr/>
    </dgm:pt>
    <dgm:pt modelId="{583E3859-ACFF-4C97-9F2D-1B254633E124}" type="pres">
      <dgm:prSet presAssocID="{4C728E22-3AE1-45C6-B4C0-B35CAB4CAA6E}" presName="node" presStyleLbl="node1" presStyleIdx="1" presStyleCnt="4" custLinFactNeighborX="2828" custLinFactNeighborY="-380">
        <dgm:presLayoutVars>
          <dgm:bulletEnabled val="1"/>
        </dgm:presLayoutVars>
      </dgm:prSet>
      <dgm:spPr/>
    </dgm:pt>
    <dgm:pt modelId="{EC83182D-749B-4A42-9E68-D4A6C86A383C}" type="pres">
      <dgm:prSet presAssocID="{A4EBB4B3-5447-4F5C-B67E-4EC143076200}" presName="sibTrans" presStyleCnt="0"/>
      <dgm:spPr/>
    </dgm:pt>
    <dgm:pt modelId="{219AF890-1D72-4C20-9B19-B96A32EE39D8}" type="pres">
      <dgm:prSet presAssocID="{CC46B01E-D9A3-41A5-8BD8-2162A5530161}" presName="node" presStyleLbl="node1" presStyleIdx="2" presStyleCnt="4">
        <dgm:presLayoutVars>
          <dgm:bulletEnabled val="1"/>
        </dgm:presLayoutVars>
      </dgm:prSet>
      <dgm:spPr/>
    </dgm:pt>
    <dgm:pt modelId="{2837046A-F818-415E-8FFE-CC26F45E4E63}" type="pres">
      <dgm:prSet presAssocID="{798F1829-2BD1-43F3-A936-F2F06E6649D2}" presName="sibTrans" presStyleCnt="0"/>
      <dgm:spPr/>
    </dgm:pt>
    <dgm:pt modelId="{6DE08A6E-4CD0-417A-85BA-4FF9A18392CA}" type="pres">
      <dgm:prSet presAssocID="{317D61D7-45A7-47FA-BE9C-5780D6E601EA}" presName="node" presStyleLbl="node1" presStyleIdx="3" presStyleCnt="4" custScaleX="108435" custLinFactNeighborX="2528" custLinFactNeighborY="-707">
        <dgm:presLayoutVars>
          <dgm:bulletEnabled val="1"/>
        </dgm:presLayoutVars>
      </dgm:prSet>
      <dgm:spPr/>
    </dgm:pt>
  </dgm:ptLst>
  <dgm:cxnLst>
    <dgm:cxn modelId="{25B30624-2A97-4753-AD3D-024EF7EFD1CA}" srcId="{6E5920FC-4B69-42C4-A2EA-E33CD0DD5BD1}" destId="{4C728E22-3AE1-45C6-B4C0-B35CAB4CAA6E}" srcOrd="1" destOrd="0" parTransId="{6B143D15-CB9C-4423-AA52-56824360966E}" sibTransId="{A4EBB4B3-5447-4F5C-B67E-4EC143076200}"/>
    <dgm:cxn modelId="{0CDA0840-3F2E-462A-B93F-B5A48A43758A}" srcId="{6E5920FC-4B69-42C4-A2EA-E33CD0DD5BD1}" destId="{CC46B01E-D9A3-41A5-8BD8-2162A5530161}" srcOrd="2" destOrd="0" parTransId="{FCCAEE2D-9C8B-4F95-97C2-509ED06D25BD}" sibTransId="{798F1829-2BD1-43F3-A936-F2F06E6649D2}"/>
    <dgm:cxn modelId="{CB505349-97CD-47D7-9C4E-17A848043EC4}" type="presOf" srcId="{4C728E22-3AE1-45C6-B4C0-B35CAB4CAA6E}" destId="{583E3859-ACFF-4C97-9F2D-1B254633E124}" srcOrd="0" destOrd="0" presId="urn:microsoft.com/office/officeart/2005/8/layout/default"/>
    <dgm:cxn modelId="{310A3D6C-8654-4C1F-9C52-3FEA4203BCCC}" srcId="{6E5920FC-4B69-42C4-A2EA-E33CD0DD5BD1}" destId="{317D61D7-45A7-47FA-BE9C-5780D6E601EA}" srcOrd="3" destOrd="0" parTransId="{E50D57D7-90EC-4212-9F0B-9BB6315A5F77}" sibTransId="{16A5A620-8BDB-40FD-9063-EAA9CAFB3934}"/>
    <dgm:cxn modelId="{9A50A979-4536-4B8A-834A-436F2C668E1C}" type="presOf" srcId="{317D61D7-45A7-47FA-BE9C-5780D6E601EA}" destId="{6DE08A6E-4CD0-417A-85BA-4FF9A18392CA}" srcOrd="0" destOrd="0" presId="urn:microsoft.com/office/officeart/2005/8/layout/default"/>
    <dgm:cxn modelId="{497A2A96-3DDF-4007-BD92-922F04557CF6}" type="presOf" srcId="{CC46B01E-D9A3-41A5-8BD8-2162A5530161}" destId="{219AF890-1D72-4C20-9B19-B96A32EE39D8}" srcOrd="0" destOrd="0" presId="urn:microsoft.com/office/officeart/2005/8/layout/default"/>
    <dgm:cxn modelId="{4F45F4AE-A106-478F-BAB1-7D5FC5E58897}" type="presOf" srcId="{6E5920FC-4B69-42C4-A2EA-E33CD0DD5BD1}" destId="{2B0AD15B-D662-40AE-8AF0-16D11F89A26A}" srcOrd="0" destOrd="0" presId="urn:microsoft.com/office/officeart/2005/8/layout/default"/>
    <dgm:cxn modelId="{C5E86EBC-BED4-479B-B2DD-2B2716FA1AD0}" srcId="{6E5920FC-4B69-42C4-A2EA-E33CD0DD5BD1}" destId="{B26B7E39-9923-46FE-938C-B882168DF26F}" srcOrd="0" destOrd="0" parTransId="{F6485CAC-0509-4E5F-9FC6-D9EC129864D8}" sibTransId="{D1F4C5E8-152E-4106-BD18-25ADF36BF9E4}"/>
    <dgm:cxn modelId="{8ACB4FF9-9EB8-40B3-A682-D7051032C480}" type="presOf" srcId="{B26B7E39-9923-46FE-938C-B882168DF26F}" destId="{4C4DC9E4-DF4E-4468-B3BA-63776CAD4A7E}" srcOrd="0" destOrd="0" presId="urn:microsoft.com/office/officeart/2005/8/layout/default"/>
    <dgm:cxn modelId="{0BD836F4-0CB5-4131-94CD-F1F9671E41AA}" type="presParOf" srcId="{2B0AD15B-D662-40AE-8AF0-16D11F89A26A}" destId="{4C4DC9E4-DF4E-4468-B3BA-63776CAD4A7E}" srcOrd="0" destOrd="0" presId="urn:microsoft.com/office/officeart/2005/8/layout/default"/>
    <dgm:cxn modelId="{E9C753AD-9A78-43E8-B6AE-1DBD5F2AE796}" type="presParOf" srcId="{2B0AD15B-D662-40AE-8AF0-16D11F89A26A}" destId="{B2EFD895-66D7-4014-A8E6-6E82799CFE2C}" srcOrd="1" destOrd="0" presId="urn:microsoft.com/office/officeart/2005/8/layout/default"/>
    <dgm:cxn modelId="{DCE8B276-BA9E-48A4-9F24-5BB01CF9C1C5}" type="presParOf" srcId="{2B0AD15B-D662-40AE-8AF0-16D11F89A26A}" destId="{583E3859-ACFF-4C97-9F2D-1B254633E124}" srcOrd="2" destOrd="0" presId="urn:microsoft.com/office/officeart/2005/8/layout/default"/>
    <dgm:cxn modelId="{503318A2-D402-4901-8B3F-E7B6293EADAE}" type="presParOf" srcId="{2B0AD15B-D662-40AE-8AF0-16D11F89A26A}" destId="{EC83182D-749B-4A42-9E68-D4A6C86A383C}" srcOrd="3" destOrd="0" presId="urn:microsoft.com/office/officeart/2005/8/layout/default"/>
    <dgm:cxn modelId="{BF01118C-1BF1-43A2-8420-2CFE99F94371}" type="presParOf" srcId="{2B0AD15B-D662-40AE-8AF0-16D11F89A26A}" destId="{219AF890-1D72-4C20-9B19-B96A32EE39D8}" srcOrd="4" destOrd="0" presId="urn:microsoft.com/office/officeart/2005/8/layout/default"/>
    <dgm:cxn modelId="{497633AD-6DE1-4E1A-9F9A-0EEE1F06D50A}" type="presParOf" srcId="{2B0AD15B-D662-40AE-8AF0-16D11F89A26A}" destId="{2837046A-F818-415E-8FFE-CC26F45E4E63}" srcOrd="5" destOrd="0" presId="urn:microsoft.com/office/officeart/2005/8/layout/default"/>
    <dgm:cxn modelId="{EF351CE3-BEEB-4E2B-B6CD-B694FE818915}" type="presParOf" srcId="{2B0AD15B-D662-40AE-8AF0-16D11F89A26A}" destId="{6DE08A6E-4CD0-417A-85BA-4FF9A18392C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315019-2CC1-44B8-97D5-4FF0D4AC3A7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678810DA-A7DC-4E95-9E74-687B994E2A81}">
      <dgm:prSet phldrT="[Text]"/>
      <dgm:spPr/>
      <dgm:t>
        <a:bodyPr/>
        <a:lstStyle/>
        <a:p>
          <a:r>
            <a:rPr lang="de-DE" dirty="0"/>
            <a:t>LERNSTRATEGIEN</a:t>
          </a:r>
        </a:p>
      </dgm:t>
    </dgm:pt>
    <dgm:pt modelId="{8F75C03A-56A5-4DB9-9E0D-EB33BFA89AC5}" type="parTrans" cxnId="{085856D7-A108-4F07-A4EE-4AA070CD6972}">
      <dgm:prSet/>
      <dgm:spPr/>
      <dgm:t>
        <a:bodyPr/>
        <a:lstStyle/>
        <a:p>
          <a:endParaRPr lang="de-DE"/>
        </a:p>
      </dgm:t>
    </dgm:pt>
    <dgm:pt modelId="{394120C7-118A-46F3-964F-5A0438A6E231}" type="sibTrans" cxnId="{085856D7-A108-4F07-A4EE-4AA070CD6972}">
      <dgm:prSet/>
      <dgm:spPr/>
      <dgm:t>
        <a:bodyPr/>
        <a:lstStyle/>
        <a:p>
          <a:endParaRPr lang="de-DE"/>
        </a:p>
      </dgm:t>
    </dgm:pt>
    <dgm:pt modelId="{BF05C913-12C8-4ADC-A84C-52CCDCB590B2}">
      <dgm:prSet phldrT="[Text]"/>
      <dgm:spPr/>
      <dgm:t>
        <a:bodyPr/>
        <a:lstStyle/>
        <a:p>
          <a:r>
            <a:rPr lang="de-DE" dirty="0"/>
            <a:t>(SELBST-) ORGANISATION</a:t>
          </a:r>
        </a:p>
      </dgm:t>
    </dgm:pt>
    <dgm:pt modelId="{8AB0EE4E-5217-49D6-8466-3EE0026D82CD}" type="parTrans" cxnId="{88125E27-10E7-41C2-9DC1-4AC17B15469F}">
      <dgm:prSet/>
      <dgm:spPr/>
      <dgm:t>
        <a:bodyPr/>
        <a:lstStyle/>
        <a:p>
          <a:endParaRPr lang="de-DE"/>
        </a:p>
      </dgm:t>
    </dgm:pt>
    <dgm:pt modelId="{BD642549-1736-4636-B6C4-4780F8962B43}" type="sibTrans" cxnId="{88125E27-10E7-41C2-9DC1-4AC17B15469F}">
      <dgm:prSet/>
      <dgm:spPr/>
      <dgm:t>
        <a:bodyPr/>
        <a:lstStyle/>
        <a:p>
          <a:endParaRPr lang="de-DE"/>
        </a:p>
      </dgm:t>
    </dgm:pt>
    <dgm:pt modelId="{A3914637-9CA7-4612-BD85-43428B3C16AA}">
      <dgm:prSet phldrT="[Text]"/>
      <dgm:spPr/>
      <dgm:t>
        <a:bodyPr/>
        <a:lstStyle/>
        <a:p>
          <a:r>
            <a:rPr lang="de-DE" dirty="0"/>
            <a:t>VORBEREITUNG </a:t>
          </a:r>
        </a:p>
        <a:p>
          <a:r>
            <a:rPr lang="de-DE" dirty="0"/>
            <a:t>KLASSENARBEITEN</a:t>
          </a:r>
        </a:p>
      </dgm:t>
    </dgm:pt>
    <dgm:pt modelId="{F16F0673-4365-46F2-B730-2299263EAA88}" type="parTrans" cxnId="{E3D7AB41-B12E-4352-A1D0-ADF49EE35DE6}">
      <dgm:prSet/>
      <dgm:spPr/>
      <dgm:t>
        <a:bodyPr/>
        <a:lstStyle/>
        <a:p>
          <a:endParaRPr lang="de-DE"/>
        </a:p>
      </dgm:t>
    </dgm:pt>
    <dgm:pt modelId="{9B9BF8CA-D2D3-4BFC-A851-C284DE326FAE}" type="sibTrans" cxnId="{E3D7AB41-B12E-4352-A1D0-ADF49EE35DE6}">
      <dgm:prSet/>
      <dgm:spPr/>
      <dgm:t>
        <a:bodyPr/>
        <a:lstStyle/>
        <a:p>
          <a:endParaRPr lang="de-DE"/>
        </a:p>
      </dgm:t>
    </dgm:pt>
    <dgm:pt modelId="{ACA429F1-02AD-45EC-ADC3-C03ADAB48FC5}">
      <dgm:prSet phldrT="[Text]"/>
      <dgm:spPr/>
      <dgm:t>
        <a:bodyPr/>
        <a:lstStyle/>
        <a:p>
          <a:r>
            <a:rPr lang="de-DE" dirty="0"/>
            <a:t>MOTIVATION</a:t>
          </a:r>
        </a:p>
      </dgm:t>
    </dgm:pt>
    <dgm:pt modelId="{2AA6726E-A6C3-45E9-AE65-790C2F351EDC}" type="parTrans" cxnId="{5BC1DF36-FD96-4175-AFE7-0A208D6C01C7}">
      <dgm:prSet/>
      <dgm:spPr/>
      <dgm:t>
        <a:bodyPr/>
        <a:lstStyle/>
        <a:p>
          <a:endParaRPr lang="de-DE"/>
        </a:p>
      </dgm:t>
    </dgm:pt>
    <dgm:pt modelId="{6DF30964-87D0-4A98-8568-4863FAB908BF}" type="sibTrans" cxnId="{5BC1DF36-FD96-4175-AFE7-0A208D6C01C7}">
      <dgm:prSet/>
      <dgm:spPr/>
      <dgm:t>
        <a:bodyPr/>
        <a:lstStyle/>
        <a:p>
          <a:endParaRPr lang="de-DE"/>
        </a:p>
      </dgm:t>
    </dgm:pt>
    <dgm:pt modelId="{32A4D749-0FC1-47B5-9446-131DF312F5BA}" type="pres">
      <dgm:prSet presAssocID="{54315019-2CC1-44B8-97D5-4FF0D4AC3A75}" presName="diagram" presStyleCnt="0">
        <dgm:presLayoutVars>
          <dgm:dir/>
          <dgm:resizeHandles val="exact"/>
        </dgm:presLayoutVars>
      </dgm:prSet>
      <dgm:spPr/>
    </dgm:pt>
    <dgm:pt modelId="{CE759A1A-8808-4885-9AE9-025852C86687}" type="pres">
      <dgm:prSet presAssocID="{678810DA-A7DC-4E95-9E74-687B994E2A81}" presName="node" presStyleLbl="node1" presStyleIdx="0" presStyleCnt="4" custScaleX="100743" custScaleY="96920" custLinFactNeighborX="-2534" custLinFactNeighborY="1042">
        <dgm:presLayoutVars>
          <dgm:bulletEnabled val="1"/>
        </dgm:presLayoutVars>
      </dgm:prSet>
      <dgm:spPr/>
    </dgm:pt>
    <dgm:pt modelId="{070F8203-7BA4-4110-A249-AC0D7645E8A2}" type="pres">
      <dgm:prSet presAssocID="{394120C7-118A-46F3-964F-5A0438A6E231}" presName="sibTrans" presStyleCnt="0"/>
      <dgm:spPr/>
    </dgm:pt>
    <dgm:pt modelId="{D6C6D714-2199-4BA1-9748-1C39A0E47BD2}" type="pres">
      <dgm:prSet presAssocID="{BF05C913-12C8-4ADC-A84C-52CCDCB590B2}" presName="node" presStyleLbl="node1" presStyleIdx="1" presStyleCnt="4">
        <dgm:presLayoutVars>
          <dgm:bulletEnabled val="1"/>
        </dgm:presLayoutVars>
      </dgm:prSet>
      <dgm:spPr/>
    </dgm:pt>
    <dgm:pt modelId="{05FDD27B-D2D2-4A11-8A8D-CDEBC8D5D9A6}" type="pres">
      <dgm:prSet presAssocID="{BD642549-1736-4636-B6C4-4780F8962B43}" presName="sibTrans" presStyleCnt="0"/>
      <dgm:spPr/>
    </dgm:pt>
    <dgm:pt modelId="{0B03193B-70EB-4223-A4E1-33A8FD30FD21}" type="pres">
      <dgm:prSet presAssocID="{A3914637-9CA7-4612-BD85-43428B3C16AA}" presName="node" presStyleLbl="node1" presStyleIdx="2" presStyleCnt="4">
        <dgm:presLayoutVars>
          <dgm:bulletEnabled val="1"/>
        </dgm:presLayoutVars>
      </dgm:prSet>
      <dgm:spPr/>
    </dgm:pt>
    <dgm:pt modelId="{99BD7836-7A30-4D8C-9F0C-6A30913C1EB2}" type="pres">
      <dgm:prSet presAssocID="{9B9BF8CA-D2D3-4BFC-A851-C284DE326FAE}" presName="sibTrans" presStyleCnt="0"/>
      <dgm:spPr/>
    </dgm:pt>
    <dgm:pt modelId="{621616CC-3831-4943-A0BE-49DD255E10C3}" type="pres">
      <dgm:prSet presAssocID="{ACA429F1-02AD-45EC-ADC3-C03ADAB48FC5}" presName="node" presStyleLbl="node1" presStyleIdx="3" presStyleCnt="4" custLinFactNeighborX="1768" custLinFactNeighborY="884">
        <dgm:presLayoutVars>
          <dgm:bulletEnabled val="1"/>
        </dgm:presLayoutVars>
      </dgm:prSet>
      <dgm:spPr/>
    </dgm:pt>
  </dgm:ptLst>
  <dgm:cxnLst>
    <dgm:cxn modelId="{9F4FD319-3472-465E-B8FC-554FD1118FF2}" type="presOf" srcId="{A3914637-9CA7-4612-BD85-43428B3C16AA}" destId="{0B03193B-70EB-4223-A4E1-33A8FD30FD21}" srcOrd="0" destOrd="0" presId="urn:microsoft.com/office/officeart/2005/8/layout/default"/>
    <dgm:cxn modelId="{88125E27-10E7-41C2-9DC1-4AC17B15469F}" srcId="{54315019-2CC1-44B8-97D5-4FF0D4AC3A75}" destId="{BF05C913-12C8-4ADC-A84C-52CCDCB590B2}" srcOrd="1" destOrd="0" parTransId="{8AB0EE4E-5217-49D6-8466-3EE0026D82CD}" sibTransId="{BD642549-1736-4636-B6C4-4780F8962B43}"/>
    <dgm:cxn modelId="{5BC1DF36-FD96-4175-AFE7-0A208D6C01C7}" srcId="{54315019-2CC1-44B8-97D5-4FF0D4AC3A75}" destId="{ACA429F1-02AD-45EC-ADC3-C03ADAB48FC5}" srcOrd="3" destOrd="0" parTransId="{2AA6726E-A6C3-45E9-AE65-790C2F351EDC}" sibTransId="{6DF30964-87D0-4A98-8568-4863FAB908BF}"/>
    <dgm:cxn modelId="{E3D7AB41-B12E-4352-A1D0-ADF49EE35DE6}" srcId="{54315019-2CC1-44B8-97D5-4FF0D4AC3A75}" destId="{A3914637-9CA7-4612-BD85-43428B3C16AA}" srcOrd="2" destOrd="0" parTransId="{F16F0673-4365-46F2-B730-2299263EAA88}" sibTransId="{9B9BF8CA-D2D3-4BFC-A851-C284DE326FAE}"/>
    <dgm:cxn modelId="{8A0F9091-4345-4DBA-98DC-9C08EDD2EBD5}" type="presOf" srcId="{678810DA-A7DC-4E95-9E74-687B994E2A81}" destId="{CE759A1A-8808-4885-9AE9-025852C86687}" srcOrd="0" destOrd="0" presId="urn:microsoft.com/office/officeart/2005/8/layout/default"/>
    <dgm:cxn modelId="{3930A5B1-A933-408C-AF66-61F10D2976DE}" type="presOf" srcId="{54315019-2CC1-44B8-97D5-4FF0D4AC3A75}" destId="{32A4D749-0FC1-47B5-9446-131DF312F5BA}" srcOrd="0" destOrd="0" presId="urn:microsoft.com/office/officeart/2005/8/layout/default"/>
    <dgm:cxn modelId="{6A9571C1-0495-4DF9-A941-BFA04CF7B555}" type="presOf" srcId="{ACA429F1-02AD-45EC-ADC3-C03ADAB48FC5}" destId="{621616CC-3831-4943-A0BE-49DD255E10C3}" srcOrd="0" destOrd="0" presId="urn:microsoft.com/office/officeart/2005/8/layout/default"/>
    <dgm:cxn modelId="{085856D7-A108-4F07-A4EE-4AA070CD6972}" srcId="{54315019-2CC1-44B8-97D5-4FF0D4AC3A75}" destId="{678810DA-A7DC-4E95-9E74-687B994E2A81}" srcOrd="0" destOrd="0" parTransId="{8F75C03A-56A5-4DB9-9E0D-EB33BFA89AC5}" sibTransId="{394120C7-118A-46F3-964F-5A0438A6E231}"/>
    <dgm:cxn modelId="{67D6E4EB-E9FE-4A0F-88FA-049836BA731F}" type="presOf" srcId="{BF05C913-12C8-4ADC-A84C-52CCDCB590B2}" destId="{D6C6D714-2199-4BA1-9748-1C39A0E47BD2}" srcOrd="0" destOrd="0" presId="urn:microsoft.com/office/officeart/2005/8/layout/default"/>
    <dgm:cxn modelId="{BD3F9364-B0D9-45DB-A5F6-9A14341F76D2}" type="presParOf" srcId="{32A4D749-0FC1-47B5-9446-131DF312F5BA}" destId="{CE759A1A-8808-4885-9AE9-025852C86687}" srcOrd="0" destOrd="0" presId="urn:microsoft.com/office/officeart/2005/8/layout/default"/>
    <dgm:cxn modelId="{0D73E846-61CB-4327-B17B-01E33EEEF37F}" type="presParOf" srcId="{32A4D749-0FC1-47B5-9446-131DF312F5BA}" destId="{070F8203-7BA4-4110-A249-AC0D7645E8A2}" srcOrd="1" destOrd="0" presId="urn:microsoft.com/office/officeart/2005/8/layout/default"/>
    <dgm:cxn modelId="{9F3F2418-24D4-4A95-8BC9-987C0893C358}" type="presParOf" srcId="{32A4D749-0FC1-47B5-9446-131DF312F5BA}" destId="{D6C6D714-2199-4BA1-9748-1C39A0E47BD2}" srcOrd="2" destOrd="0" presId="urn:microsoft.com/office/officeart/2005/8/layout/default"/>
    <dgm:cxn modelId="{329ECCE6-4736-4960-81A0-B9C8B5880C97}" type="presParOf" srcId="{32A4D749-0FC1-47B5-9446-131DF312F5BA}" destId="{05FDD27B-D2D2-4A11-8A8D-CDEBC8D5D9A6}" srcOrd="3" destOrd="0" presId="urn:microsoft.com/office/officeart/2005/8/layout/default"/>
    <dgm:cxn modelId="{E4668CDD-75F2-4222-B3C9-164DB902D62E}" type="presParOf" srcId="{32A4D749-0FC1-47B5-9446-131DF312F5BA}" destId="{0B03193B-70EB-4223-A4E1-33A8FD30FD21}" srcOrd="4" destOrd="0" presId="urn:microsoft.com/office/officeart/2005/8/layout/default"/>
    <dgm:cxn modelId="{D08ED4A7-9F1E-4A30-A2FF-D45C77708421}" type="presParOf" srcId="{32A4D749-0FC1-47B5-9446-131DF312F5BA}" destId="{99BD7836-7A30-4D8C-9F0C-6A30913C1EB2}" srcOrd="5" destOrd="0" presId="urn:microsoft.com/office/officeart/2005/8/layout/default"/>
    <dgm:cxn modelId="{B1045D3E-A4AB-47D1-B005-10D7291B30E1}" type="presParOf" srcId="{32A4D749-0FC1-47B5-9446-131DF312F5BA}" destId="{621616CC-3831-4943-A0BE-49DD255E10C3}"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DC9E4-DF4E-4468-B3BA-63776CAD4A7E}">
      <dsp:nvSpPr>
        <dsp:cNvPr id="0" name=""/>
        <dsp:cNvSpPr/>
      </dsp:nvSpPr>
      <dsp:spPr>
        <a:xfrm>
          <a:off x="108025" y="0"/>
          <a:ext cx="2032198" cy="121931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LESEN und RECHTSCHREIBUNG</a:t>
          </a:r>
        </a:p>
        <a:p>
          <a:pPr marL="0" lvl="0" indent="0" algn="ctr" defTabSz="666750">
            <a:lnSpc>
              <a:spcPct val="90000"/>
            </a:lnSpc>
            <a:spcBef>
              <a:spcPct val="0"/>
            </a:spcBef>
            <a:spcAft>
              <a:spcPct val="35000"/>
            </a:spcAft>
            <a:buNone/>
          </a:pPr>
          <a:r>
            <a:rPr lang="de-DE" sz="1500" kern="1200" dirty="0"/>
            <a:t>(LSK)</a:t>
          </a:r>
        </a:p>
      </dsp:txBody>
      <dsp:txXfrm>
        <a:off x="108025" y="0"/>
        <a:ext cx="2032198" cy="1219319"/>
      </dsp:txXfrm>
    </dsp:sp>
    <dsp:sp modelId="{583E3859-ACFF-4C97-9F2D-1B254633E124}">
      <dsp:nvSpPr>
        <dsp:cNvPr id="0" name=""/>
        <dsp:cNvSpPr/>
      </dsp:nvSpPr>
      <dsp:spPr>
        <a:xfrm>
          <a:off x="2481592" y="0"/>
          <a:ext cx="2032198" cy="121931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MATHEMATIK</a:t>
          </a:r>
        </a:p>
      </dsp:txBody>
      <dsp:txXfrm>
        <a:off x="2481592" y="0"/>
        <a:ext cx="2032198" cy="1219319"/>
      </dsp:txXfrm>
    </dsp:sp>
    <dsp:sp modelId="{219AF890-1D72-4C20-9B19-B96A32EE39D8}">
      <dsp:nvSpPr>
        <dsp:cNvPr id="0" name=""/>
        <dsp:cNvSpPr/>
      </dsp:nvSpPr>
      <dsp:spPr>
        <a:xfrm>
          <a:off x="102996" y="1423997"/>
          <a:ext cx="2032198" cy="121931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DEUTSCH SCHREIBKOMPETENZ</a:t>
          </a:r>
        </a:p>
      </dsp:txBody>
      <dsp:txXfrm>
        <a:off x="102996" y="1423997"/>
        <a:ext cx="2032198" cy="1219319"/>
      </dsp:txXfrm>
    </dsp:sp>
    <dsp:sp modelId="{6DE08A6E-4CD0-417A-85BA-4FF9A18392CA}">
      <dsp:nvSpPr>
        <dsp:cNvPr id="0" name=""/>
        <dsp:cNvSpPr/>
      </dsp:nvSpPr>
      <dsp:spPr>
        <a:xfrm>
          <a:off x="2389788" y="1415376"/>
          <a:ext cx="2203614" cy="121931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ENGLISCH </a:t>
          </a:r>
        </a:p>
        <a:p>
          <a:pPr marL="0" lvl="0" indent="0" algn="ctr" defTabSz="666750">
            <a:lnSpc>
              <a:spcPct val="90000"/>
            </a:lnSpc>
            <a:spcBef>
              <a:spcPct val="0"/>
            </a:spcBef>
            <a:spcAft>
              <a:spcPct val="35000"/>
            </a:spcAft>
            <a:buNone/>
          </a:pPr>
          <a:r>
            <a:rPr lang="de-DE" sz="1500" kern="1200" dirty="0"/>
            <a:t>FRANZÖSISCH </a:t>
          </a:r>
        </a:p>
      </dsp:txBody>
      <dsp:txXfrm>
        <a:off x="2389788" y="1415376"/>
        <a:ext cx="2203614" cy="12193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59A1A-8808-4885-9AE9-025852C86687}">
      <dsp:nvSpPr>
        <dsp:cNvPr id="0" name=""/>
        <dsp:cNvSpPr/>
      </dsp:nvSpPr>
      <dsp:spPr>
        <a:xfrm>
          <a:off x="134553" y="32644"/>
          <a:ext cx="2042727" cy="11791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700" kern="1200" dirty="0"/>
            <a:t>LERNSTRATEGIEN</a:t>
          </a:r>
        </a:p>
      </dsp:txBody>
      <dsp:txXfrm>
        <a:off x="134553" y="32644"/>
        <a:ext cx="2042727" cy="1179126"/>
      </dsp:txXfrm>
    </dsp:sp>
    <dsp:sp modelId="{D6C6D714-2199-4BA1-9748-1C39A0E47BD2}">
      <dsp:nvSpPr>
        <dsp:cNvPr id="0" name=""/>
        <dsp:cNvSpPr/>
      </dsp:nvSpPr>
      <dsp:spPr>
        <a:xfrm>
          <a:off x="2431428" y="1232"/>
          <a:ext cx="2027662" cy="12165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700" kern="1200" dirty="0"/>
            <a:t>(SELBST-) ORGANISATION</a:t>
          </a:r>
        </a:p>
      </dsp:txBody>
      <dsp:txXfrm>
        <a:off x="2431428" y="1232"/>
        <a:ext cx="2027662" cy="1216597"/>
      </dsp:txXfrm>
    </dsp:sp>
    <dsp:sp modelId="{0B03193B-70EB-4223-A4E1-33A8FD30FD21}">
      <dsp:nvSpPr>
        <dsp:cNvPr id="0" name=""/>
        <dsp:cNvSpPr/>
      </dsp:nvSpPr>
      <dsp:spPr>
        <a:xfrm>
          <a:off x="193467" y="1420595"/>
          <a:ext cx="2027662" cy="12165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700" kern="1200" dirty="0"/>
            <a:t>VORBEREITUNG </a:t>
          </a:r>
        </a:p>
        <a:p>
          <a:pPr marL="0" lvl="0" indent="0" algn="ctr" defTabSz="755650">
            <a:lnSpc>
              <a:spcPct val="90000"/>
            </a:lnSpc>
            <a:spcBef>
              <a:spcPct val="0"/>
            </a:spcBef>
            <a:spcAft>
              <a:spcPct val="35000"/>
            </a:spcAft>
            <a:buNone/>
          </a:pPr>
          <a:r>
            <a:rPr lang="de-DE" sz="1700" kern="1200" dirty="0"/>
            <a:t>KLASSENARBEITEN</a:t>
          </a:r>
        </a:p>
      </dsp:txBody>
      <dsp:txXfrm>
        <a:off x="193467" y="1420595"/>
        <a:ext cx="2027662" cy="1216597"/>
      </dsp:txXfrm>
    </dsp:sp>
    <dsp:sp modelId="{621616CC-3831-4943-A0BE-49DD255E10C3}">
      <dsp:nvSpPr>
        <dsp:cNvPr id="0" name=""/>
        <dsp:cNvSpPr/>
      </dsp:nvSpPr>
      <dsp:spPr>
        <a:xfrm>
          <a:off x="2459744" y="1421827"/>
          <a:ext cx="2027662" cy="12165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DE" sz="1700" kern="1200" dirty="0"/>
            <a:t>MOTIVATION</a:t>
          </a:r>
        </a:p>
      </dsp:txBody>
      <dsp:txXfrm>
        <a:off x="2459744" y="1421827"/>
        <a:ext cx="2027662" cy="12165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e-DE"/>
              <a:t>Mastertitelformat bearbeiten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D49E8851-DE61-4005-8A73-FFC59488ABC0}" type="datetimeFigureOut">
              <a:rPr lang="de-DE" smtClean="0"/>
              <a:pPr/>
              <a:t>18.04.2023</a:t>
            </a:fld>
            <a:endParaRPr lang="de-DE"/>
          </a:p>
        </p:txBody>
      </p:sp>
      <p:sp>
        <p:nvSpPr>
          <p:cNvPr id="5" name="Footer Placeholder 4"/>
          <p:cNvSpPr>
            <a:spLocks noGrp="1"/>
          </p:cNvSpPr>
          <p:nvPr>
            <p:ph type="ftr" sz="quarter" idx="11"/>
          </p:nvPr>
        </p:nvSpPr>
        <p:spPr>
          <a:xfrm>
            <a:off x="2416500" y="329307"/>
            <a:ext cx="4973915" cy="309201"/>
          </a:xfrm>
        </p:spPr>
        <p:txBody>
          <a:bodyPr/>
          <a:lstStyle/>
          <a:p>
            <a:endParaRPr lang="de-DE"/>
          </a:p>
        </p:txBody>
      </p:sp>
      <p:sp>
        <p:nvSpPr>
          <p:cNvPr id="6" name="Slide Number Placeholder 5"/>
          <p:cNvSpPr>
            <a:spLocks noGrp="1"/>
          </p:cNvSpPr>
          <p:nvPr>
            <p:ph type="sldNum" sz="quarter" idx="12"/>
          </p:nvPr>
        </p:nvSpPr>
        <p:spPr>
          <a:xfrm>
            <a:off x="1437664" y="798973"/>
            <a:ext cx="811019" cy="503578"/>
          </a:xfrm>
        </p:spPr>
        <p:txBody>
          <a:bodyPr/>
          <a:lstStyle/>
          <a:p>
            <a:fld id="{16CEFB63-9061-47EB-9D45-C7617E178EC5}" type="slidenum">
              <a:rPr lang="de-DE" smtClean="0"/>
              <a:pPr/>
              <a:t>‹Nr.›</a:t>
            </a:fld>
            <a:endParaRPr lang="de-D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7333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49E8851-DE61-4005-8A73-FFC59488ABC0}" type="datetimeFigureOut">
              <a:rPr lang="de-DE" smtClean="0"/>
              <a:pPr/>
              <a:t>18.04.2023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6CEFB63-9061-47EB-9D45-C7617E178EC5}" type="slidenum">
              <a:rPr lang="de-DE" smtClean="0"/>
              <a:pPr/>
              <a:t>‹Nr.›</a:t>
            </a:fld>
            <a:endParaRPr lang="de-D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9147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49E8851-DE61-4005-8A73-FFC59488ABC0}" type="datetimeFigureOut">
              <a:rPr lang="de-DE" smtClean="0"/>
              <a:pPr/>
              <a:t>18.04.2023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6CEFB63-9061-47EB-9D45-C7617E178EC5}" type="slidenum">
              <a:rPr lang="de-DE" smtClean="0"/>
              <a:pPr/>
              <a:t>‹Nr.›</a:t>
            </a:fld>
            <a:endParaRPr lang="de-D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725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49E8851-DE61-4005-8A73-FFC59488ABC0}" type="datetimeFigureOut">
              <a:rPr lang="de-DE" smtClean="0"/>
              <a:pPr/>
              <a:t>18.04.2023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6CEFB63-9061-47EB-9D45-C7617E178EC5}" type="slidenum">
              <a:rPr lang="de-DE" smtClean="0"/>
              <a:pPr/>
              <a:t>‹Nr.›</a:t>
            </a:fld>
            <a:endParaRPr lang="de-D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7997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e-DE"/>
              <a:t>Mastertitelformat bearbeiten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D49E8851-DE61-4005-8A73-FFC59488ABC0}" type="datetimeFigureOut">
              <a:rPr lang="de-DE" smtClean="0"/>
              <a:pPr/>
              <a:t>18.04.2023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6CEFB63-9061-47EB-9D45-C7617E178EC5}" type="slidenum">
              <a:rPr lang="de-DE" smtClean="0"/>
              <a:pPr/>
              <a:t>‹Nr.›</a:t>
            </a:fld>
            <a:endParaRPr lang="de-D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8471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e-DE"/>
              <a:t>Mastertitelformat bearbeiten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D49E8851-DE61-4005-8A73-FFC59488ABC0}" type="datetimeFigureOut">
              <a:rPr lang="de-DE" smtClean="0"/>
              <a:pPr/>
              <a:t>18.04.2023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6CEFB63-9061-47EB-9D45-C7617E178EC5}" type="slidenum">
              <a:rPr lang="de-DE" smtClean="0"/>
              <a:pPr/>
              <a:t>‹Nr.›</a:t>
            </a:fld>
            <a:endParaRPr lang="de-D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348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e-DE"/>
              <a:t>Mastertitelformat bearbeiten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47191" y="2824269"/>
            <a:ext cx="4645152" cy="26444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412362" y="2821491"/>
            <a:ext cx="4645152" cy="263737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49E8851-DE61-4005-8A73-FFC59488ABC0}" type="datetimeFigureOut">
              <a:rPr lang="de-DE" smtClean="0"/>
              <a:pPr/>
              <a:t>18.04.2023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6CEFB63-9061-47EB-9D45-C7617E178EC5}" type="slidenum">
              <a:rPr lang="de-DE" smtClean="0"/>
              <a:pPr/>
              <a:t>‹Nr.›</a:t>
            </a:fld>
            <a:endParaRPr lang="de-D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0609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D49E8851-DE61-4005-8A73-FFC59488ABC0}" type="datetimeFigureOut">
              <a:rPr lang="de-DE" smtClean="0"/>
              <a:pPr/>
              <a:t>18.04.2023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6CEFB63-9061-47EB-9D45-C7617E178EC5}" type="slidenum">
              <a:rPr lang="de-DE" smtClean="0"/>
              <a:pPr/>
              <a:t>‹Nr.›</a:t>
            </a:fld>
            <a:endParaRPr lang="de-D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9028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E8851-DE61-4005-8A73-FFC59488ABC0}" type="datetimeFigureOut">
              <a:rPr lang="de-DE" smtClean="0"/>
              <a:pPr/>
              <a:t>18.04.2023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6CEFB63-9061-47EB-9D45-C7617E178EC5}" type="slidenum">
              <a:rPr lang="de-DE" smtClean="0"/>
              <a:pPr/>
              <a:t>‹Nr.›</a:t>
            </a:fld>
            <a:endParaRPr lang="de-DE"/>
          </a:p>
        </p:txBody>
      </p:sp>
    </p:spTree>
    <p:extLst>
      <p:ext uri="{BB962C8B-B14F-4D97-AF65-F5344CB8AC3E}">
        <p14:creationId xmlns:p14="http://schemas.microsoft.com/office/powerpoint/2010/main" val="3243490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e-DE"/>
              <a:t>Mastertitelformat bearbeiten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49E8851-DE61-4005-8A73-FFC59488ABC0}" type="datetimeFigureOut">
              <a:rPr lang="de-DE" smtClean="0"/>
              <a:pPr/>
              <a:t>18.04.2023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6CEFB63-9061-47EB-9D45-C7617E178EC5}" type="slidenum">
              <a:rPr lang="de-DE" smtClean="0"/>
              <a:pPr/>
              <a:t>‹Nr.›</a:t>
            </a:fld>
            <a:endParaRPr lang="de-D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9976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49E8851-DE61-4005-8A73-FFC59488ABC0}" type="datetimeFigureOut">
              <a:rPr lang="de-DE" smtClean="0"/>
              <a:pPr/>
              <a:t>18.04.2023</a:t>
            </a:fld>
            <a:endParaRPr lang="de-DE"/>
          </a:p>
        </p:txBody>
      </p:sp>
      <p:sp>
        <p:nvSpPr>
          <p:cNvPr id="6" name="Footer Placeholder 5"/>
          <p:cNvSpPr>
            <a:spLocks noGrp="1"/>
          </p:cNvSpPr>
          <p:nvPr>
            <p:ph type="ftr" sz="quarter" idx="11"/>
          </p:nvPr>
        </p:nvSpPr>
        <p:spPr>
          <a:xfrm>
            <a:off x="1447382" y="318640"/>
            <a:ext cx="5541004" cy="320931"/>
          </a:xfrm>
        </p:spPr>
        <p:txBody>
          <a:bodyPr/>
          <a:lstStyle/>
          <a:p>
            <a:endParaRPr lang="de-DE"/>
          </a:p>
        </p:txBody>
      </p:sp>
      <p:sp>
        <p:nvSpPr>
          <p:cNvPr id="7" name="Slide Number Placeholder 6"/>
          <p:cNvSpPr>
            <a:spLocks noGrp="1"/>
          </p:cNvSpPr>
          <p:nvPr>
            <p:ph type="sldNum" sz="quarter" idx="12"/>
          </p:nvPr>
        </p:nvSpPr>
        <p:spPr/>
        <p:txBody>
          <a:bodyPr/>
          <a:lstStyle/>
          <a:p>
            <a:fld id="{16CEFB63-9061-47EB-9D45-C7617E178EC5}" type="slidenum">
              <a:rPr lang="de-DE" smtClean="0"/>
              <a:pPr/>
              <a:t>‹Nr.›</a:t>
            </a:fld>
            <a:endParaRPr lang="de-D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1865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49E8851-DE61-4005-8A73-FFC59488ABC0}" type="datetimeFigureOut">
              <a:rPr lang="de-DE" smtClean="0"/>
              <a:pPr/>
              <a:t>18.04.2023</a:t>
            </a:fld>
            <a:endParaRPr lang="de-D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6CEFB63-9061-47EB-9D45-C7617E178EC5}" type="slidenum">
              <a:rPr lang="de-DE" smtClean="0"/>
              <a:pPr/>
              <a:t>‹Nr.›</a:t>
            </a:fld>
            <a:endParaRPr lang="de-D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236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8BED44-94FE-47A5-A463-107022BE3571}"/>
              </a:ext>
            </a:extLst>
          </p:cNvPr>
          <p:cNvSpPr>
            <a:spLocks noGrp="1"/>
          </p:cNvSpPr>
          <p:nvPr>
            <p:ph type="ctrTitle"/>
          </p:nvPr>
        </p:nvSpPr>
        <p:spPr/>
        <p:txBody>
          <a:bodyPr/>
          <a:lstStyle/>
          <a:p>
            <a:r>
              <a:rPr lang="de-DE" dirty="0" err="1"/>
              <a:t>LernFörderung</a:t>
            </a:r>
            <a:r>
              <a:rPr lang="de-DE" dirty="0"/>
              <a:t> </a:t>
            </a:r>
          </a:p>
        </p:txBody>
      </p:sp>
      <p:sp>
        <p:nvSpPr>
          <p:cNvPr id="3" name="Untertitel 2">
            <a:extLst>
              <a:ext uri="{FF2B5EF4-FFF2-40B4-BE49-F238E27FC236}">
                <a16:creationId xmlns:a16="http://schemas.microsoft.com/office/drawing/2014/main" id="{8CB7FC52-D51B-4075-9CD9-32F840328392}"/>
              </a:ext>
            </a:extLst>
          </p:cNvPr>
          <p:cNvSpPr>
            <a:spLocks noGrp="1"/>
          </p:cNvSpPr>
          <p:nvPr>
            <p:ph type="subTitle" idx="1"/>
          </p:nvPr>
        </p:nvSpPr>
        <p:spPr/>
        <p:txBody>
          <a:bodyPr>
            <a:normAutofit/>
          </a:bodyPr>
          <a:lstStyle/>
          <a:p>
            <a:r>
              <a:rPr lang="de-DE" sz="2400" dirty="0"/>
              <a:t>Ziel UND ORGANISATION  * </a:t>
            </a:r>
            <a:r>
              <a:rPr lang="de-DE" sz="2400" dirty="0" err="1"/>
              <a:t>ANTworten</a:t>
            </a:r>
            <a:r>
              <a:rPr lang="de-DE" sz="2400" dirty="0"/>
              <a:t> Auf FAQ</a:t>
            </a:r>
          </a:p>
        </p:txBody>
      </p:sp>
      <p:pic>
        <p:nvPicPr>
          <p:cNvPr id="9" name="Grafik 8">
            <a:extLst>
              <a:ext uri="{FF2B5EF4-FFF2-40B4-BE49-F238E27FC236}">
                <a16:creationId xmlns:a16="http://schemas.microsoft.com/office/drawing/2014/main" id="{354D0246-8A5E-400E-9C1A-97D1E8040F8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21616" y="270303"/>
            <a:ext cx="1485900" cy="1365250"/>
          </a:xfrm>
          <a:prstGeom prst="rect">
            <a:avLst/>
          </a:prstGeom>
          <a:noFill/>
          <a:ln>
            <a:noFill/>
          </a:ln>
        </p:spPr>
      </p:pic>
    </p:spTree>
    <p:extLst>
      <p:ext uri="{BB962C8B-B14F-4D97-AF65-F5344CB8AC3E}">
        <p14:creationId xmlns:p14="http://schemas.microsoft.com/office/powerpoint/2010/main" val="2777650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57CBA6-5E84-424A-8D69-B11C01FA4C54}"/>
              </a:ext>
            </a:extLst>
          </p:cNvPr>
          <p:cNvSpPr>
            <a:spLocks noGrp="1"/>
          </p:cNvSpPr>
          <p:nvPr>
            <p:ph type="title"/>
          </p:nvPr>
        </p:nvSpPr>
        <p:spPr/>
        <p:txBody>
          <a:bodyPr>
            <a:normAutofit/>
          </a:bodyPr>
          <a:lstStyle/>
          <a:p>
            <a:r>
              <a:rPr lang="de-DE" dirty="0"/>
              <a:t>Ziel und Gewinn des Förderns</a:t>
            </a:r>
            <a:br>
              <a:rPr lang="de-DE" dirty="0"/>
            </a:br>
            <a:endParaRPr lang="de-DE" dirty="0"/>
          </a:p>
        </p:txBody>
      </p:sp>
      <p:sp>
        <p:nvSpPr>
          <p:cNvPr id="3" name="Inhaltsplatzhalter 2">
            <a:extLst>
              <a:ext uri="{FF2B5EF4-FFF2-40B4-BE49-F238E27FC236}">
                <a16:creationId xmlns:a16="http://schemas.microsoft.com/office/drawing/2014/main" id="{FBCE81D1-F953-43B0-BA22-549DD0F1144F}"/>
              </a:ext>
            </a:extLst>
          </p:cNvPr>
          <p:cNvSpPr>
            <a:spLocks noGrp="1"/>
          </p:cNvSpPr>
          <p:nvPr>
            <p:ph idx="1"/>
          </p:nvPr>
        </p:nvSpPr>
        <p:spPr>
          <a:xfrm>
            <a:off x="1451579" y="2015732"/>
            <a:ext cx="9603275" cy="3563135"/>
          </a:xfrm>
        </p:spPr>
        <p:txBody>
          <a:bodyPr>
            <a:normAutofit fontScale="92500"/>
          </a:bodyPr>
          <a:lstStyle/>
          <a:p>
            <a:r>
              <a:rPr lang="de-DE" sz="2200" b="1" dirty="0"/>
              <a:t>Fördern statt Wiederholen </a:t>
            </a:r>
            <a:r>
              <a:rPr lang="de-DE" sz="2200" dirty="0"/>
              <a:t>(§45 </a:t>
            </a:r>
            <a:r>
              <a:rPr lang="de-DE" sz="2200" dirty="0" err="1"/>
              <a:t>HmbSG</a:t>
            </a:r>
            <a:r>
              <a:rPr lang="de-DE" sz="2200" dirty="0"/>
              <a:t>, 2011), damit der „Teufelskreis des Misslingens“ durchbrochen wird und „alle mitkommen“ (Li Hamburg).</a:t>
            </a:r>
          </a:p>
          <a:p>
            <a:r>
              <a:rPr lang="de-DE" sz="2400" b="1" dirty="0"/>
              <a:t>Lernschwächere </a:t>
            </a:r>
            <a:r>
              <a:rPr lang="de-DE" sz="2400" b="1" dirty="0" err="1"/>
              <a:t>SuS</a:t>
            </a:r>
            <a:r>
              <a:rPr lang="de-DE" sz="2400" b="1" dirty="0"/>
              <a:t> </a:t>
            </a:r>
            <a:r>
              <a:rPr lang="de-DE" sz="2400" dirty="0"/>
              <a:t>machen die Erfahrung, dass sie nicht allein gelassen werden, sondern fachliche und methodische Unterstützung erhalten.                   In der Regel merken sie, dass sie sich verbessern können, arbeiten motivierter  im Regelunterricht mit (Partizipation, Selbstwirksamkeit).</a:t>
            </a:r>
          </a:p>
          <a:p>
            <a:r>
              <a:rPr lang="de-DE" sz="2400" dirty="0"/>
              <a:t>Als</a:t>
            </a:r>
            <a:r>
              <a:rPr lang="de-DE" sz="2400" b="1" dirty="0"/>
              <a:t> Förderlehrkraft </a:t>
            </a:r>
            <a:r>
              <a:rPr lang="de-DE" sz="2400" dirty="0"/>
              <a:t>blickt man neu auf mögliche Schwierigkeiten u. den eigenen Unterricht; intensive Lehr-/Lernsituation in kleinen Gruppen.</a:t>
            </a:r>
          </a:p>
        </p:txBody>
      </p:sp>
    </p:spTree>
    <p:extLst>
      <p:ext uri="{BB962C8B-B14F-4D97-AF65-F5344CB8AC3E}">
        <p14:creationId xmlns:p14="http://schemas.microsoft.com/office/powerpoint/2010/main" val="2827181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30CA45-A5C5-47C1-807A-7351E512CA53}"/>
              </a:ext>
            </a:extLst>
          </p:cNvPr>
          <p:cNvSpPr>
            <a:spLocks noGrp="1"/>
          </p:cNvSpPr>
          <p:nvPr>
            <p:ph type="title"/>
          </p:nvPr>
        </p:nvSpPr>
        <p:spPr>
          <a:xfrm>
            <a:off x="1447191" y="804163"/>
            <a:ext cx="9607661" cy="801943"/>
          </a:xfrm>
        </p:spPr>
        <p:txBody>
          <a:bodyPr>
            <a:normAutofit fontScale="90000"/>
          </a:bodyPr>
          <a:lstStyle/>
          <a:p>
            <a:r>
              <a:rPr lang="de-DE" dirty="0"/>
              <a:t>LERNFÖRDERUNG AM GO </a:t>
            </a:r>
            <a:br>
              <a:rPr lang="de-DE" dirty="0"/>
            </a:br>
            <a:endParaRPr lang="de-DE" sz="2200" dirty="0"/>
          </a:p>
        </p:txBody>
      </p:sp>
      <p:sp>
        <p:nvSpPr>
          <p:cNvPr id="3" name="Textplatzhalter 2">
            <a:extLst>
              <a:ext uri="{FF2B5EF4-FFF2-40B4-BE49-F238E27FC236}">
                <a16:creationId xmlns:a16="http://schemas.microsoft.com/office/drawing/2014/main" id="{85DFCBD7-5C02-4DAB-BD09-1A281EE3A687}"/>
              </a:ext>
            </a:extLst>
          </p:cNvPr>
          <p:cNvSpPr>
            <a:spLocks noGrp="1"/>
          </p:cNvSpPr>
          <p:nvPr>
            <p:ph type="body" idx="1"/>
          </p:nvPr>
        </p:nvSpPr>
        <p:spPr/>
        <p:txBody>
          <a:bodyPr>
            <a:normAutofit/>
          </a:bodyPr>
          <a:lstStyle/>
          <a:p>
            <a:r>
              <a:rPr lang="de-DE" dirty="0">
                <a:solidFill>
                  <a:schemeClr val="tx1"/>
                </a:solidFill>
              </a:rPr>
              <a:t>                      Förderung in</a:t>
            </a:r>
          </a:p>
        </p:txBody>
      </p:sp>
      <p:graphicFrame>
        <p:nvGraphicFramePr>
          <p:cNvPr id="7" name="Inhaltsplatzhalter 6">
            <a:extLst>
              <a:ext uri="{FF2B5EF4-FFF2-40B4-BE49-F238E27FC236}">
                <a16:creationId xmlns:a16="http://schemas.microsoft.com/office/drawing/2014/main" id="{E19BD858-AFAD-4538-903E-E8539360B4BA}"/>
              </a:ext>
            </a:extLst>
          </p:cNvPr>
          <p:cNvGraphicFramePr>
            <a:graphicFrameLocks noGrp="1"/>
          </p:cNvGraphicFramePr>
          <p:nvPr>
            <p:ph sz="half" idx="2"/>
            <p:extLst>
              <p:ext uri="{D42A27DB-BD31-4B8C-83A1-F6EECF244321}">
                <p14:modId xmlns:p14="http://schemas.microsoft.com/office/powerpoint/2010/main" val="534661607"/>
              </p:ext>
            </p:extLst>
          </p:nvPr>
        </p:nvGraphicFramePr>
        <p:xfrm>
          <a:off x="1447800" y="2824163"/>
          <a:ext cx="4645025" cy="264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platzhalter 4">
            <a:extLst>
              <a:ext uri="{FF2B5EF4-FFF2-40B4-BE49-F238E27FC236}">
                <a16:creationId xmlns:a16="http://schemas.microsoft.com/office/drawing/2014/main" id="{0809D2C6-5EB3-41C1-A733-6B69D75B5A7B}"/>
              </a:ext>
            </a:extLst>
          </p:cNvPr>
          <p:cNvSpPr>
            <a:spLocks noGrp="1"/>
          </p:cNvSpPr>
          <p:nvPr>
            <p:ph type="body" sz="quarter" idx="3"/>
          </p:nvPr>
        </p:nvSpPr>
        <p:spPr/>
        <p:txBody>
          <a:bodyPr>
            <a:normAutofit/>
          </a:bodyPr>
          <a:lstStyle/>
          <a:p>
            <a:pPr algn="ctr"/>
            <a:r>
              <a:rPr lang="de-DE" dirty="0">
                <a:solidFill>
                  <a:schemeClr val="tx1"/>
                </a:solidFill>
              </a:rPr>
              <a:t>LERNCOACHING (LC) FÜR</a:t>
            </a:r>
          </a:p>
        </p:txBody>
      </p:sp>
      <p:graphicFrame>
        <p:nvGraphicFramePr>
          <p:cNvPr id="14" name="Inhaltsplatzhalter 13">
            <a:extLst>
              <a:ext uri="{FF2B5EF4-FFF2-40B4-BE49-F238E27FC236}">
                <a16:creationId xmlns:a16="http://schemas.microsoft.com/office/drawing/2014/main" id="{D8703945-C81E-4711-8156-7D240C578AAB}"/>
              </a:ext>
            </a:extLst>
          </p:cNvPr>
          <p:cNvGraphicFramePr>
            <a:graphicFrameLocks noGrp="1"/>
          </p:cNvGraphicFramePr>
          <p:nvPr>
            <p:ph sz="quarter" idx="4"/>
            <p:extLst>
              <p:ext uri="{D42A27DB-BD31-4B8C-83A1-F6EECF244321}">
                <p14:modId xmlns:p14="http://schemas.microsoft.com/office/powerpoint/2010/main" val="568590321"/>
              </p:ext>
            </p:extLst>
          </p:nvPr>
        </p:nvGraphicFramePr>
        <p:xfrm>
          <a:off x="6411913" y="2820988"/>
          <a:ext cx="4645025" cy="26384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95084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5D80AD-5DC4-47E6-8225-00DC669FF789}"/>
              </a:ext>
            </a:extLst>
          </p:cNvPr>
          <p:cNvSpPr>
            <a:spLocks noGrp="1"/>
          </p:cNvSpPr>
          <p:nvPr>
            <p:ph type="title"/>
          </p:nvPr>
        </p:nvSpPr>
        <p:spPr>
          <a:xfrm>
            <a:off x="1447191" y="804163"/>
            <a:ext cx="9607661" cy="1045185"/>
          </a:xfrm>
        </p:spPr>
        <p:txBody>
          <a:bodyPr/>
          <a:lstStyle/>
          <a:p>
            <a:r>
              <a:rPr lang="de-DE" dirty="0"/>
              <a:t>ALLGEMEINE </a:t>
            </a:r>
            <a:r>
              <a:rPr lang="de-DE" dirty="0" err="1"/>
              <a:t>INFORMATIONEn</a:t>
            </a:r>
            <a:endParaRPr lang="de-DE" dirty="0"/>
          </a:p>
        </p:txBody>
      </p:sp>
      <p:sp>
        <p:nvSpPr>
          <p:cNvPr id="3" name="Textplatzhalter 2">
            <a:extLst>
              <a:ext uri="{FF2B5EF4-FFF2-40B4-BE49-F238E27FC236}">
                <a16:creationId xmlns:a16="http://schemas.microsoft.com/office/drawing/2014/main" id="{63D9522E-59FE-4C07-9C51-CF6AD042246A}"/>
              </a:ext>
            </a:extLst>
          </p:cNvPr>
          <p:cNvSpPr>
            <a:spLocks noGrp="1"/>
          </p:cNvSpPr>
          <p:nvPr>
            <p:ph type="body" idx="1"/>
          </p:nvPr>
        </p:nvSpPr>
        <p:spPr>
          <a:xfrm>
            <a:off x="1447191" y="2019549"/>
            <a:ext cx="4645152" cy="801942"/>
          </a:xfrm>
        </p:spPr>
        <p:txBody>
          <a:bodyPr>
            <a:noAutofit/>
          </a:bodyPr>
          <a:lstStyle/>
          <a:p>
            <a:r>
              <a:rPr lang="de-DE" sz="2400" dirty="0"/>
              <a:t>Wie Kommt eine SCHÜLERIN in DIE </a:t>
            </a:r>
            <a:r>
              <a:rPr lang="de-DE" sz="2400" dirty="0" err="1"/>
              <a:t>LernFÖRDERUNG</a:t>
            </a:r>
            <a:r>
              <a:rPr lang="de-DE" sz="2400" dirty="0"/>
              <a:t>?</a:t>
            </a:r>
          </a:p>
        </p:txBody>
      </p:sp>
      <p:sp>
        <p:nvSpPr>
          <p:cNvPr id="4" name="Inhaltsplatzhalter 3">
            <a:extLst>
              <a:ext uri="{FF2B5EF4-FFF2-40B4-BE49-F238E27FC236}">
                <a16:creationId xmlns:a16="http://schemas.microsoft.com/office/drawing/2014/main" id="{34078273-9AA2-4CA4-9374-332CF67201A8}"/>
              </a:ext>
            </a:extLst>
          </p:cNvPr>
          <p:cNvSpPr>
            <a:spLocks noGrp="1"/>
          </p:cNvSpPr>
          <p:nvPr>
            <p:ph sz="half" idx="2"/>
          </p:nvPr>
        </p:nvSpPr>
        <p:spPr/>
        <p:txBody>
          <a:bodyPr>
            <a:normAutofit fontScale="92500" lnSpcReduction="20000"/>
          </a:bodyPr>
          <a:lstStyle/>
          <a:p>
            <a:r>
              <a:rPr lang="de-DE" sz="1700" dirty="0"/>
              <a:t>SCHNABEL-Testung  </a:t>
            </a:r>
            <a:r>
              <a:rPr lang="de-DE" dirty="0"/>
              <a:t>                                              </a:t>
            </a:r>
            <a:r>
              <a:rPr lang="de-DE" sz="1500" dirty="0"/>
              <a:t>Schneidet eine </a:t>
            </a:r>
            <a:r>
              <a:rPr lang="de-DE" sz="1500" dirty="0" err="1"/>
              <a:t>SchülerIn</a:t>
            </a:r>
            <a:r>
              <a:rPr lang="de-DE" sz="1500" dirty="0"/>
              <a:t> bei der Testung nach den Sommerferien mit unter 15% ab, erhält sie/er das Angebot eines Lese-Schreib-Kurses am GO. </a:t>
            </a:r>
          </a:p>
          <a:p>
            <a:r>
              <a:rPr lang="de-DE" sz="1700" dirty="0"/>
              <a:t>EMPFEHLUNG </a:t>
            </a:r>
            <a:r>
              <a:rPr lang="de-DE" sz="1500" dirty="0"/>
              <a:t>durch eine Fachlehrkraft während des 1.Halbjahres in Jahrgang 5 – natürlich mit Einverständnis der Eltern und der </a:t>
            </a:r>
            <a:r>
              <a:rPr lang="de-DE" sz="1500" dirty="0" err="1"/>
              <a:t>SchülerIn</a:t>
            </a:r>
            <a:r>
              <a:rPr lang="de-DE" sz="1500" dirty="0"/>
              <a:t>.</a:t>
            </a:r>
          </a:p>
          <a:p>
            <a:r>
              <a:rPr lang="de-DE" sz="1500" dirty="0"/>
              <a:t>Die ZEUGNISKONFERENZ am Ende eines Halbjahres empfiehlt aufgrund mangelhafter Leistung (Note 5) in einem Fach die Teilnahme.</a:t>
            </a:r>
          </a:p>
          <a:p>
            <a:endParaRPr lang="de-DE" sz="1500" dirty="0"/>
          </a:p>
          <a:p>
            <a:endParaRPr lang="de-DE" sz="1500" dirty="0"/>
          </a:p>
          <a:p>
            <a:endParaRPr lang="de-DE" sz="1500" dirty="0"/>
          </a:p>
          <a:p>
            <a:endParaRPr lang="de-DE" dirty="0"/>
          </a:p>
        </p:txBody>
      </p:sp>
      <p:sp>
        <p:nvSpPr>
          <p:cNvPr id="5" name="Textplatzhalter 4">
            <a:extLst>
              <a:ext uri="{FF2B5EF4-FFF2-40B4-BE49-F238E27FC236}">
                <a16:creationId xmlns:a16="http://schemas.microsoft.com/office/drawing/2014/main" id="{0EF82996-B995-4A4C-8E5F-85F6A17E2510}"/>
              </a:ext>
            </a:extLst>
          </p:cNvPr>
          <p:cNvSpPr>
            <a:spLocks noGrp="1"/>
          </p:cNvSpPr>
          <p:nvPr>
            <p:ph type="body" sz="quarter" idx="3"/>
          </p:nvPr>
        </p:nvSpPr>
        <p:spPr>
          <a:xfrm>
            <a:off x="6412362" y="2023004"/>
            <a:ext cx="4645152" cy="524988"/>
          </a:xfrm>
        </p:spPr>
        <p:txBody>
          <a:bodyPr>
            <a:noAutofit/>
          </a:bodyPr>
          <a:lstStyle/>
          <a:p>
            <a:endParaRPr lang="de-DE" dirty="0"/>
          </a:p>
          <a:p>
            <a:endParaRPr lang="de-DE" sz="3300" dirty="0"/>
          </a:p>
          <a:p>
            <a:endParaRPr lang="de-DE" sz="2400" dirty="0"/>
          </a:p>
          <a:p>
            <a:r>
              <a:rPr lang="de-DE" sz="2400" dirty="0"/>
              <a:t> - </a:t>
            </a:r>
          </a:p>
          <a:p>
            <a:r>
              <a:rPr lang="de-DE" sz="2400" dirty="0"/>
              <a:t>                   FAQ</a:t>
            </a:r>
          </a:p>
          <a:p>
            <a:endParaRPr lang="de-DE" sz="2400" dirty="0"/>
          </a:p>
          <a:p>
            <a:r>
              <a:rPr lang="de-DE" dirty="0"/>
              <a:t>Wann </a:t>
            </a:r>
            <a:r>
              <a:rPr lang="de-DE" dirty="0" err="1"/>
              <a:t>unD</a:t>
            </a:r>
            <a:r>
              <a:rPr lang="de-DE" dirty="0"/>
              <a:t> WER fördert?</a:t>
            </a:r>
          </a:p>
        </p:txBody>
      </p:sp>
      <p:sp>
        <p:nvSpPr>
          <p:cNvPr id="6" name="Inhaltsplatzhalter 5">
            <a:extLst>
              <a:ext uri="{FF2B5EF4-FFF2-40B4-BE49-F238E27FC236}">
                <a16:creationId xmlns:a16="http://schemas.microsoft.com/office/drawing/2014/main" id="{17E94E7D-25D6-4D86-9CD7-EB636295F451}"/>
              </a:ext>
            </a:extLst>
          </p:cNvPr>
          <p:cNvSpPr>
            <a:spLocks noGrp="1"/>
          </p:cNvSpPr>
          <p:nvPr>
            <p:ph sz="quarter" idx="4"/>
          </p:nvPr>
        </p:nvSpPr>
        <p:spPr>
          <a:xfrm>
            <a:off x="6412362" y="2821491"/>
            <a:ext cx="4645152" cy="2531345"/>
          </a:xfrm>
        </p:spPr>
        <p:txBody>
          <a:bodyPr>
            <a:normAutofit fontScale="92500" lnSpcReduction="20000"/>
          </a:bodyPr>
          <a:lstStyle/>
          <a:p>
            <a:r>
              <a:rPr lang="de-DE" sz="1800" dirty="0"/>
              <a:t>Förderstunden liegen in der Regel in der 8.  Stunde; gerade lernschwächere SchülerInnen brauchen nach 6 Stunden Unterricht eine Pause.</a:t>
            </a:r>
          </a:p>
          <a:p>
            <a:r>
              <a:rPr lang="de-DE" sz="1800" dirty="0"/>
              <a:t>Die LS-Kurse wie das Lerncoaching werden von Lehrkräften durchgeführt.</a:t>
            </a:r>
          </a:p>
          <a:p>
            <a:r>
              <a:rPr lang="de-DE" sz="1800" dirty="0"/>
              <a:t>Kurse in Mathe, Englisch und Französisch werden von sehr guten </a:t>
            </a:r>
            <a:r>
              <a:rPr lang="de-DE" sz="1800" dirty="0" err="1"/>
              <a:t>OberstufenschülerInnen</a:t>
            </a:r>
            <a:r>
              <a:rPr lang="de-DE" sz="1800" dirty="0"/>
              <a:t> erteilt.</a:t>
            </a:r>
          </a:p>
          <a:p>
            <a:endParaRPr lang="de-DE" sz="1800" dirty="0"/>
          </a:p>
          <a:p>
            <a:endParaRPr lang="de-DE" sz="1800" dirty="0"/>
          </a:p>
        </p:txBody>
      </p:sp>
    </p:spTree>
    <p:extLst>
      <p:ext uri="{BB962C8B-B14F-4D97-AF65-F5344CB8AC3E}">
        <p14:creationId xmlns:p14="http://schemas.microsoft.com/office/powerpoint/2010/main" val="1482439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0CBD0C-333A-46FE-9325-D15E8D76ED97}"/>
              </a:ext>
            </a:extLst>
          </p:cNvPr>
          <p:cNvSpPr>
            <a:spLocks noGrp="1"/>
          </p:cNvSpPr>
          <p:nvPr>
            <p:ph type="title"/>
          </p:nvPr>
        </p:nvSpPr>
        <p:spPr>
          <a:xfrm>
            <a:off x="1451579" y="804519"/>
            <a:ext cx="9603275" cy="787975"/>
          </a:xfrm>
        </p:spPr>
        <p:txBody>
          <a:bodyPr>
            <a:normAutofit/>
          </a:bodyPr>
          <a:lstStyle/>
          <a:p>
            <a:r>
              <a:rPr lang="de-DE" sz="1400" dirty="0" err="1"/>
              <a:t>BeiSpieL</a:t>
            </a:r>
            <a:r>
              <a:rPr lang="de-DE" sz="1400" dirty="0"/>
              <a:t> einer</a:t>
            </a:r>
            <a:r>
              <a:rPr lang="de-DE" dirty="0"/>
              <a:t> Förderschiene - </a:t>
            </a:r>
            <a:r>
              <a:rPr lang="de-DE" dirty="0" err="1"/>
              <a:t>JahRGANG</a:t>
            </a:r>
            <a:r>
              <a:rPr lang="de-DE" dirty="0"/>
              <a:t> 5 </a:t>
            </a:r>
          </a:p>
        </p:txBody>
      </p:sp>
      <p:graphicFrame>
        <p:nvGraphicFramePr>
          <p:cNvPr id="5" name="Inhaltsplatzhalter 4">
            <a:extLst>
              <a:ext uri="{FF2B5EF4-FFF2-40B4-BE49-F238E27FC236}">
                <a16:creationId xmlns:a16="http://schemas.microsoft.com/office/drawing/2014/main" id="{C39C91E2-7729-4D33-9CE8-63D0BA2268FF}"/>
              </a:ext>
            </a:extLst>
          </p:cNvPr>
          <p:cNvGraphicFramePr>
            <a:graphicFrameLocks noGrp="1"/>
          </p:cNvGraphicFramePr>
          <p:nvPr>
            <p:ph idx="1"/>
            <p:extLst>
              <p:ext uri="{D42A27DB-BD31-4B8C-83A1-F6EECF244321}">
                <p14:modId xmlns:p14="http://schemas.microsoft.com/office/powerpoint/2010/main" val="23843096"/>
              </p:ext>
            </p:extLst>
          </p:nvPr>
        </p:nvGraphicFramePr>
        <p:xfrm>
          <a:off x="452062" y="1592494"/>
          <a:ext cx="11022762" cy="3595689"/>
        </p:xfrm>
        <a:graphic>
          <a:graphicData uri="http://schemas.openxmlformats.org/drawingml/2006/table">
            <a:tbl>
              <a:tblPr firstRow="1" firstCol="1" bandRow="1">
                <a:tableStyleId>{5C22544A-7EE6-4342-B048-85BDC9FD1C3A}</a:tableStyleId>
              </a:tblPr>
              <a:tblGrid>
                <a:gridCol w="1781731">
                  <a:extLst>
                    <a:ext uri="{9D8B030D-6E8A-4147-A177-3AD203B41FA5}">
                      <a16:colId xmlns:a16="http://schemas.microsoft.com/office/drawing/2014/main" val="243868341"/>
                    </a:ext>
                  </a:extLst>
                </a:gridCol>
                <a:gridCol w="874597">
                  <a:extLst>
                    <a:ext uri="{9D8B030D-6E8A-4147-A177-3AD203B41FA5}">
                      <a16:colId xmlns:a16="http://schemas.microsoft.com/office/drawing/2014/main" val="2074869027"/>
                    </a:ext>
                  </a:extLst>
                </a:gridCol>
                <a:gridCol w="874597">
                  <a:extLst>
                    <a:ext uri="{9D8B030D-6E8A-4147-A177-3AD203B41FA5}">
                      <a16:colId xmlns:a16="http://schemas.microsoft.com/office/drawing/2014/main" val="3689105058"/>
                    </a:ext>
                  </a:extLst>
                </a:gridCol>
                <a:gridCol w="770926">
                  <a:extLst>
                    <a:ext uri="{9D8B030D-6E8A-4147-A177-3AD203B41FA5}">
                      <a16:colId xmlns:a16="http://schemas.microsoft.com/office/drawing/2014/main" val="633671634"/>
                    </a:ext>
                  </a:extLst>
                </a:gridCol>
                <a:gridCol w="1109982">
                  <a:extLst>
                    <a:ext uri="{9D8B030D-6E8A-4147-A177-3AD203B41FA5}">
                      <a16:colId xmlns:a16="http://schemas.microsoft.com/office/drawing/2014/main" val="3135832924"/>
                    </a:ext>
                  </a:extLst>
                </a:gridCol>
                <a:gridCol w="998843">
                  <a:extLst>
                    <a:ext uri="{9D8B030D-6E8A-4147-A177-3AD203B41FA5}">
                      <a16:colId xmlns:a16="http://schemas.microsoft.com/office/drawing/2014/main" val="3696663469"/>
                    </a:ext>
                  </a:extLst>
                </a:gridCol>
                <a:gridCol w="1099643">
                  <a:extLst>
                    <a:ext uri="{9D8B030D-6E8A-4147-A177-3AD203B41FA5}">
                      <a16:colId xmlns:a16="http://schemas.microsoft.com/office/drawing/2014/main" val="4173845690"/>
                    </a:ext>
                  </a:extLst>
                </a:gridCol>
                <a:gridCol w="1414701">
                  <a:extLst>
                    <a:ext uri="{9D8B030D-6E8A-4147-A177-3AD203B41FA5}">
                      <a16:colId xmlns:a16="http://schemas.microsoft.com/office/drawing/2014/main" val="2508786538"/>
                    </a:ext>
                  </a:extLst>
                </a:gridCol>
                <a:gridCol w="860612">
                  <a:extLst>
                    <a:ext uri="{9D8B030D-6E8A-4147-A177-3AD203B41FA5}">
                      <a16:colId xmlns:a16="http://schemas.microsoft.com/office/drawing/2014/main" val="3949010748"/>
                    </a:ext>
                  </a:extLst>
                </a:gridCol>
                <a:gridCol w="1237130">
                  <a:extLst>
                    <a:ext uri="{9D8B030D-6E8A-4147-A177-3AD203B41FA5}">
                      <a16:colId xmlns:a16="http://schemas.microsoft.com/office/drawing/2014/main" val="3697962035"/>
                    </a:ext>
                  </a:extLst>
                </a:gridCol>
              </a:tblGrid>
              <a:tr h="265334">
                <a:tc>
                  <a:txBody>
                    <a:bodyPr/>
                    <a:lstStyle/>
                    <a:p>
                      <a:pPr>
                        <a:lnSpc>
                          <a:spcPts val="1800"/>
                        </a:lnSpc>
                        <a:spcAft>
                          <a:spcPts val="800"/>
                        </a:spcAft>
                      </a:pPr>
                      <a:r>
                        <a:rPr lang="de-DE" sz="900" dirty="0">
                          <a:effectLst/>
                        </a:rPr>
                        <a:t>Tag/</a:t>
                      </a:r>
                      <a:r>
                        <a:rPr lang="de-DE" sz="900" dirty="0" err="1">
                          <a:effectLst/>
                        </a:rPr>
                        <a:t>ZeitKK</a:t>
                      </a:r>
                      <a:endParaRPr lang="de-DE"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ts val="1800"/>
                        </a:lnSpc>
                        <a:spcAft>
                          <a:spcPts val="800"/>
                        </a:spcAft>
                      </a:pPr>
                      <a:r>
                        <a:rPr lang="de-DE" sz="1600">
                          <a:effectLst/>
                        </a:rPr>
                        <a:t>Montag </a:t>
                      </a:r>
                      <a:endParaRPr lang="de-D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tc gridSpan="2">
                  <a:txBody>
                    <a:bodyPr/>
                    <a:lstStyle/>
                    <a:p>
                      <a:pPr>
                        <a:lnSpc>
                          <a:spcPts val="1800"/>
                        </a:lnSpc>
                        <a:spcAft>
                          <a:spcPts val="800"/>
                        </a:spcAft>
                      </a:pPr>
                      <a:r>
                        <a:rPr lang="de-DE" sz="1600">
                          <a:effectLst/>
                        </a:rPr>
                        <a:t>Dienstag</a:t>
                      </a:r>
                      <a:endParaRPr lang="de-D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tc gridSpan="2">
                  <a:txBody>
                    <a:bodyPr/>
                    <a:lstStyle/>
                    <a:p>
                      <a:pPr>
                        <a:lnSpc>
                          <a:spcPts val="1800"/>
                        </a:lnSpc>
                        <a:spcAft>
                          <a:spcPts val="800"/>
                        </a:spcAft>
                      </a:pPr>
                      <a:r>
                        <a:rPr lang="de-DE" sz="1600">
                          <a:effectLst/>
                        </a:rPr>
                        <a:t>Mittwoch</a:t>
                      </a:r>
                      <a:endParaRPr lang="de-D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tc>
                  <a:txBody>
                    <a:bodyPr/>
                    <a:lstStyle/>
                    <a:p>
                      <a:pPr>
                        <a:lnSpc>
                          <a:spcPts val="1800"/>
                        </a:lnSpc>
                        <a:spcAft>
                          <a:spcPts val="800"/>
                        </a:spcAft>
                      </a:pPr>
                      <a:r>
                        <a:rPr lang="de-DE" sz="1600">
                          <a:effectLst/>
                        </a:rPr>
                        <a:t>Donnerstag</a:t>
                      </a:r>
                      <a:endParaRPr lang="de-DE"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ts val="1800"/>
                        </a:lnSpc>
                        <a:spcAft>
                          <a:spcPts val="800"/>
                        </a:spcAft>
                      </a:pPr>
                      <a:r>
                        <a:rPr lang="de-DE" sz="1600" dirty="0">
                          <a:effectLst/>
                        </a:rPr>
                        <a:t>Freitag</a:t>
                      </a: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extLst>
                  <a:ext uri="{0D108BD9-81ED-4DB2-BD59-A6C34878D82A}">
                    <a16:rowId xmlns:a16="http://schemas.microsoft.com/office/drawing/2014/main" val="1146698768"/>
                  </a:ext>
                </a:extLst>
              </a:tr>
              <a:tr h="1010446">
                <a:tc>
                  <a:txBody>
                    <a:bodyPr/>
                    <a:lstStyle/>
                    <a:p>
                      <a:pPr>
                        <a:lnSpc>
                          <a:spcPts val="1800"/>
                        </a:lnSpc>
                        <a:spcAft>
                          <a:spcPts val="800"/>
                        </a:spcAft>
                      </a:pPr>
                      <a:r>
                        <a:rPr lang="de-DE" sz="1600" dirty="0">
                          <a:effectLst/>
                        </a:rPr>
                        <a:t>13.15-14.10</a:t>
                      </a: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ts val="1800"/>
                        </a:lnSpc>
                        <a:spcAft>
                          <a:spcPts val="800"/>
                        </a:spcAft>
                      </a:pPr>
                      <a:r>
                        <a:rPr lang="de-DE" sz="1200" dirty="0">
                          <a:effectLst/>
                        </a:rPr>
                        <a:t> </a:t>
                      </a:r>
                    </a:p>
                    <a:p>
                      <a:pPr>
                        <a:lnSpc>
                          <a:spcPts val="1800"/>
                        </a:lnSpc>
                        <a:spcAft>
                          <a:spcPts val="800"/>
                        </a:spcAft>
                      </a:pPr>
                      <a:r>
                        <a:rPr lang="de-DE" sz="1800" dirty="0">
                          <a:effectLst/>
                          <a:latin typeface="Calibri" panose="020F0502020204030204" pitchFamily="34" charset="0"/>
                          <a:ea typeface="Calibri" panose="020F0502020204030204" pitchFamily="34" charset="0"/>
                          <a:cs typeface="Arial" panose="020B0604020202020204" pitchFamily="34" charset="0"/>
                        </a:rPr>
                        <a:t>Mittagspause</a:t>
                      </a:r>
                    </a:p>
                  </a:txBody>
                  <a:tcPr marL="68580" marR="68580" marT="0" marB="0"/>
                </a:tc>
                <a:tc hMerge="1">
                  <a:txBody>
                    <a:bodyPr/>
                    <a:lstStyle/>
                    <a:p>
                      <a:endParaRPr lang="de-DE"/>
                    </a:p>
                  </a:txBody>
                  <a:tcPr/>
                </a:tc>
                <a:tc gridSpan="2">
                  <a:txBody>
                    <a:bodyPr/>
                    <a:lstStyle/>
                    <a:p>
                      <a:pPr>
                        <a:lnSpc>
                          <a:spcPts val="1800"/>
                        </a:lnSpc>
                        <a:spcAft>
                          <a:spcPts val="800"/>
                        </a:spcAft>
                      </a:pPr>
                      <a:r>
                        <a:rPr lang="de-DE" sz="1200" dirty="0">
                          <a:effectLst/>
                        </a:rPr>
                        <a:t> </a:t>
                      </a:r>
                    </a:p>
                    <a:p>
                      <a:pPr>
                        <a:lnSpc>
                          <a:spcPts val="1800"/>
                        </a:lnSpc>
                        <a:spcAft>
                          <a:spcPts val="800"/>
                        </a:spcAft>
                      </a:pPr>
                      <a:r>
                        <a:rPr lang="de-DE" sz="1800" dirty="0">
                          <a:effectLst/>
                          <a:latin typeface="Calibri" panose="020F0502020204030204" pitchFamily="34" charset="0"/>
                          <a:ea typeface="Calibri" panose="020F0502020204030204" pitchFamily="34" charset="0"/>
                          <a:cs typeface="Arial" panose="020B0604020202020204" pitchFamily="34" charset="0"/>
                        </a:rPr>
                        <a:t>Mittagspause</a:t>
                      </a:r>
                    </a:p>
                  </a:txBody>
                  <a:tcPr marL="68580" marR="68580" marT="0" marB="0"/>
                </a:tc>
                <a:tc hMerge="1">
                  <a:txBody>
                    <a:bodyPr/>
                    <a:lstStyle/>
                    <a:p>
                      <a:endParaRPr lang="de-DE"/>
                    </a:p>
                  </a:txBody>
                  <a:tcPr/>
                </a:tc>
                <a:tc gridSpan="2">
                  <a:txBody>
                    <a:bodyPr/>
                    <a:lstStyle/>
                    <a:p>
                      <a:pPr>
                        <a:lnSpc>
                          <a:spcPts val="1800"/>
                        </a:lnSpc>
                        <a:spcAft>
                          <a:spcPts val="800"/>
                        </a:spcAft>
                        <a:tabLst>
                          <a:tab pos="757555" algn="l"/>
                        </a:tabLst>
                      </a:pPr>
                      <a:endParaRPr lang="de-DE" sz="1600" dirty="0">
                        <a:effectLst/>
                        <a:latin typeface="Calibri" panose="020F0502020204030204" pitchFamily="34" charset="0"/>
                        <a:ea typeface="Calibri" panose="020F0502020204030204" pitchFamily="34" charset="0"/>
                        <a:cs typeface="Arial" panose="020B0604020202020204" pitchFamily="34" charset="0"/>
                      </a:endParaRPr>
                    </a:p>
                    <a:p>
                      <a:pPr>
                        <a:lnSpc>
                          <a:spcPts val="1800"/>
                        </a:lnSpc>
                        <a:spcAft>
                          <a:spcPts val="800"/>
                        </a:spcAft>
                        <a:tabLst>
                          <a:tab pos="757555" algn="l"/>
                        </a:tabLst>
                      </a:pPr>
                      <a:r>
                        <a:rPr lang="de-DE" sz="1600" dirty="0">
                          <a:effectLst/>
                          <a:latin typeface="Calibri" panose="020F0502020204030204" pitchFamily="34" charset="0"/>
                          <a:ea typeface="Calibri" panose="020F0502020204030204" pitchFamily="34" charset="0"/>
                          <a:cs typeface="Arial" panose="020B0604020202020204" pitchFamily="34" charset="0"/>
                        </a:rPr>
                        <a:t>Mittagspause</a:t>
                      </a:r>
                    </a:p>
                  </a:txBody>
                  <a:tcPr marL="68580" marR="68580" marT="0" marB="0"/>
                </a:tc>
                <a:tc hMerge="1">
                  <a:txBody>
                    <a:bodyPr/>
                    <a:lstStyle/>
                    <a:p>
                      <a:endParaRPr lang="de-DE"/>
                    </a:p>
                  </a:txBody>
                  <a:tcPr/>
                </a:tc>
                <a:tc>
                  <a:txBody>
                    <a:bodyPr/>
                    <a:lstStyle/>
                    <a:p>
                      <a:pPr>
                        <a:lnSpc>
                          <a:spcPts val="1800"/>
                        </a:lnSpc>
                        <a:spcAft>
                          <a:spcPts val="800"/>
                        </a:spcAft>
                      </a:pPr>
                      <a:r>
                        <a:rPr lang="de-DE" sz="1400" dirty="0">
                          <a:effectLst/>
                        </a:rPr>
                        <a:t> </a:t>
                      </a:r>
                    </a:p>
                    <a:p>
                      <a:pPr>
                        <a:lnSpc>
                          <a:spcPts val="1800"/>
                        </a:lnSpc>
                        <a:spcAft>
                          <a:spcPts val="800"/>
                        </a:spcAft>
                      </a:pPr>
                      <a:r>
                        <a:rPr lang="de-DE" sz="1800" dirty="0">
                          <a:effectLst/>
                          <a:latin typeface="Calibri" panose="020F0502020204030204" pitchFamily="34" charset="0"/>
                          <a:ea typeface="Calibri" panose="020F0502020204030204" pitchFamily="34" charset="0"/>
                          <a:cs typeface="Arial" panose="020B0604020202020204" pitchFamily="34" charset="0"/>
                        </a:rPr>
                        <a:t>Mittagspause</a:t>
                      </a:r>
                    </a:p>
                  </a:txBody>
                  <a:tcPr marL="68580" marR="68580" marT="0" marB="0"/>
                </a:tc>
                <a:tc gridSpan="2">
                  <a:txBody>
                    <a:bodyPr/>
                    <a:lstStyle/>
                    <a:p>
                      <a:pPr>
                        <a:lnSpc>
                          <a:spcPts val="1800"/>
                        </a:lnSpc>
                        <a:spcAft>
                          <a:spcPts val="800"/>
                        </a:spcAft>
                      </a:pPr>
                      <a:endParaRPr lang="de-DE" sz="1400" dirty="0">
                        <a:effectLst/>
                        <a:latin typeface="Calibri" panose="020F0502020204030204" pitchFamily="34" charset="0"/>
                        <a:ea typeface="Calibri" panose="020F0502020204030204" pitchFamily="34" charset="0"/>
                        <a:cs typeface="Arial" panose="020B0604020202020204" pitchFamily="34" charset="0"/>
                      </a:endParaRPr>
                    </a:p>
                    <a:p>
                      <a:pPr>
                        <a:lnSpc>
                          <a:spcPts val="1800"/>
                        </a:lnSpc>
                        <a:spcAft>
                          <a:spcPts val="800"/>
                        </a:spcAft>
                      </a:pPr>
                      <a:r>
                        <a:rPr lang="de-DE" sz="1800" dirty="0">
                          <a:effectLst/>
                          <a:latin typeface="Calibri" panose="020F0502020204030204" pitchFamily="34" charset="0"/>
                          <a:ea typeface="Calibri" panose="020F0502020204030204" pitchFamily="34" charset="0"/>
                          <a:cs typeface="Arial" panose="020B0604020202020204" pitchFamily="34" charset="0"/>
                        </a:rPr>
                        <a:t>Mittagspause</a:t>
                      </a:r>
                    </a:p>
                  </a:txBody>
                  <a:tcPr marL="68580" marR="68580" marT="0" marB="0"/>
                </a:tc>
                <a:tc hMerge="1">
                  <a:txBody>
                    <a:bodyPr/>
                    <a:lstStyle/>
                    <a:p>
                      <a:endParaRPr lang="de-DE"/>
                    </a:p>
                  </a:txBody>
                  <a:tcPr/>
                </a:tc>
                <a:extLst>
                  <a:ext uri="{0D108BD9-81ED-4DB2-BD59-A6C34878D82A}">
                    <a16:rowId xmlns:a16="http://schemas.microsoft.com/office/drawing/2014/main" val="1032853506"/>
                  </a:ext>
                </a:extLst>
              </a:tr>
              <a:tr h="385601">
                <a:tc rowSpan="3">
                  <a:txBody>
                    <a:bodyPr/>
                    <a:lstStyle/>
                    <a:p>
                      <a:pPr>
                        <a:lnSpc>
                          <a:spcPts val="1800"/>
                        </a:lnSpc>
                        <a:spcAft>
                          <a:spcPts val="800"/>
                        </a:spcAft>
                      </a:pPr>
                      <a:r>
                        <a:rPr lang="de-DE" sz="1600" dirty="0">
                          <a:effectLst/>
                        </a:rPr>
                        <a:t>14.15-15.00</a:t>
                      </a: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lvl="0" indent="0" algn="l" defTabSz="914400" rtl="0" eaLnBrk="1" fontAlgn="auto" latinLnBrk="0" hangingPunct="1">
                        <a:lnSpc>
                          <a:spcPts val="1800"/>
                        </a:lnSpc>
                        <a:spcBef>
                          <a:spcPts val="0"/>
                        </a:spcBef>
                        <a:spcAft>
                          <a:spcPts val="800"/>
                        </a:spcAft>
                        <a:buClrTx/>
                        <a:buSzTx/>
                        <a:buFontTx/>
                        <a:buNone/>
                        <a:tabLst/>
                        <a:defRPr/>
                      </a:pPr>
                      <a:endParaRPr lang="de-DE" sz="1800" dirty="0">
                        <a:effectLst/>
                      </a:endParaRPr>
                    </a:p>
                    <a:p>
                      <a:pPr marL="0" marR="0" lvl="0" indent="0" algn="l" defTabSz="914400" rtl="0" eaLnBrk="1" fontAlgn="auto" latinLnBrk="0" hangingPunct="1">
                        <a:lnSpc>
                          <a:spcPts val="1800"/>
                        </a:lnSpc>
                        <a:spcBef>
                          <a:spcPts val="0"/>
                        </a:spcBef>
                        <a:spcAft>
                          <a:spcPts val="800"/>
                        </a:spcAft>
                        <a:buClrTx/>
                        <a:buSzTx/>
                        <a:buFontTx/>
                        <a:buNone/>
                        <a:tabLst/>
                        <a:defRPr/>
                      </a:pPr>
                      <a:r>
                        <a:rPr lang="de-DE" sz="1800" dirty="0">
                          <a:effectLst/>
                        </a:rPr>
                        <a:t>LSK </a:t>
                      </a:r>
                    </a:p>
                    <a:p>
                      <a:pPr marL="0" marR="0" lvl="0" indent="0" algn="l" defTabSz="914400" rtl="0" eaLnBrk="1" fontAlgn="auto" latinLnBrk="0" hangingPunct="1">
                        <a:lnSpc>
                          <a:spcPts val="1800"/>
                        </a:lnSpc>
                        <a:spcBef>
                          <a:spcPts val="0"/>
                        </a:spcBef>
                        <a:spcAft>
                          <a:spcPts val="800"/>
                        </a:spcAft>
                        <a:buClrTx/>
                        <a:buSzTx/>
                        <a:buFontTx/>
                        <a:buNone/>
                        <a:tabLst/>
                        <a:defRPr/>
                      </a:pPr>
                      <a:r>
                        <a:rPr lang="de-DE" sz="1800" dirty="0">
                          <a:effectLst/>
                        </a:rPr>
                        <a:t>5.1 </a:t>
                      </a:r>
                    </a:p>
                    <a:p>
                      <a:pPr marL="0" marR="0" lvl="0" indent="0" algn="l" defTabSz="914400" rtl="0" eaLnBrk="1" fontAlgn="auto" latinLnBrk="0" hangingPunct="1">
                        <a:lnSpc>
                          <a:spcPts val="1800"/>
                        </a:lnSpc>
                        <a:spcBef>
                          <a:spcPts val="0"/>
                        </a:spcBef>
                        <a:spcAft>
                          <a:spcPts val="800"/>
                        </a:spcAft>
                        <a:buClrTx/>
                        <a:buSzTx/>
                        <a:buFontTx/>
                        <a:buNone/>
                        <a:tabLst/>
                        <a:defRPr/>
                      </a:pPr>
                      <a:r>
                        <a:rPr lang="de-DE" sz="1100" dirty="0">
                          <a:effectLst/>
                        </a:rPr>
                        <a:t>Lese-Schreib- Kurs</a:t>
                      </a:r>
                    </a:p>
                    <a:p>
                      <a:pPr marL="0" marR="0" lvl="0" indent="0" algn="l" defTabSz="914400" rtl="0" eaLnBrk="1" fontAlgn="auto" latinLnBrk="0" hangingPunct="1">
                        <a:lnSpc>
                          <a:spcPts val="1800"/>
                        </a:lnSpc>
                        <a:spcBef>
                          <a:spcPts val="0"/>
                        </a:spcBef>
                        <a:spcAft>
                          <a:spcPts val="800"/>
                        </a:spcAft>
                        <a:buClrTx/>
                        <a:buSzTx/>
                        <a:buFontTx/>
                        <a:buNone/>
                        <a:tabLst/>
                        <a:defRPr/>
                      </a:pPr>
                      <a:endParaRPr lang="de-DE" sz="1600" dirty="0">
                        <a:effectLst/>
                        <a:latin typeface="Calibri" panose="020F0502020204030204" pitchFamily="34" charset="0"/>
                        <a:ea typeface="Calibri" panose="020F0502020204030204" pitchFamily="34" charset="0"/>
                        <a:cs typeface="Arial" panose="020B0604020202020204" pitchFamily="34" charset="0"/>
                      </a:endParaRPr>
                    </a:p>
                    <a:p>
                      <a:pPr>
                        <a:lnSpc>
                          <a:spcPts val="1800"/>
                        </a:lnSpc>
                        <a:spcAft>
                          <a:spcPts val="800"/>
                        </a:spcAft>
                      </a:pPr>
                      <a:endParaRPr lang="de-DE"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lvl="0" indent="0" algn="l" defTabSz="914400" rtl="0" eaLnBrk="1" fontAlgn="auto" latinLnBrk="0" hangingPunct="1">
                        <a:lnSpc>
                          <a:spcPts val="1800"/>
                        </a:lnSpc>
                        <a:spcBef>
                          <a:spcPts val="0"/>
                        </a:spcBef>
                        <a:spcAft>
                          <a:spcPts val="800"/>
                        </a:spcAft>
                        <a:buClrTx/>
                        <a:buSzTx/>
                        <a:buFontTx/>
                        <a:buNone/>
                        <a:tabLst/>
                        <a:defRPr/>
                      </a:pPr>
                      <a:endParaRPr lang="de-DE" sz="1800" dirty="0">
                        <a:effectLst/>
                      </a:endParaRPr>
                    </a:p>
                    <a:p>
                      <a:pPr marL="0" marR="0" lvl="0" indent="0" algn="l" defTabSz="914400" rtl="0" eaLnBrk="1" fontAlgn="auto" latinLnBrk="0" hangingPunct="1">
                        <a:lnSpc>
                          <a:spcPts val="1800"/>
                        </a:lnSpc>
                        <a:spcBef>
                          <a:spcPts val="0"/>
                        </a:spcBef>
                        <a:spcAft>
                          <a:spcPts val="800"/>
                        </a:spcAft>
                        <a:buClrTx/>
                        <a:buSzTx/>
                        <a:buFontTx/>
                        <a:buNone/>
                        <a:tabLst/>
                        <a:defRPr/>
                      </a:pPr>
                      <a:r>
                        <a:rPr lang="de-DE" sz="1800" dirty="0">
                          <a:effectLst/>
                        </a:rPr>
                        <a:t>LSK </a:t>
                      </a:r>
                    </a:p>
                    <a:p>
                      <a:pPr marL="0" marR="0" lvl="0" indent="0" algn="l" defTabSz="914400" rtl="0" eaLnBrk="1" fontAlgn="auto" latinLnBrk="0" hangingPunct="1">
                        <a:lnSpc>
                          <a:spcPts val="1800"/>
                        </a:lnSpc>
                        <a:spcBef>
                          <a:spcPts val="0"/>
                        </a:spcBef>
                        <a:spcAft>
                          <a:spcPts val="800"/>
                        </a:spcAft>
                        <a:buClrTx/>
                        <a:buSzTx/>
                        <a:buFontTx/>
                        <a:buNone/>
                        <a:tabLst/>
                        <a:defRPr/>
                      </a:pPr>
                      <a:r>
                        <a:rPr lang="de-DE" sz="1800" dirty="0">
                          <a:effectLst/>
                        </a:rPr>
                        <a:t>5.2</a:t>
                      </a:r>
                    </a:p>
                    <a:p>
                      <a:pPr>
                        <a:lnSpc>
                          <a:spcPts val="1800"/>
                        </a:lnSpc>
                        <a:spcAft>
                          <a:spcPts val="800"/>
                        </a:spcAft>
                      </a:pPr>
                      <a:endParaRPr lang="de-DE"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marL="0" marR="0" lvl="0" indent="0" algn="l" defTabSz="914400" rtl="0" eaLnBrk="1" fontAlgn="auto" latinLnBrk="0" hangingPunct="1">
                        <a:lnSpc>
                          <a:spcPts val="1800"/>
                        </a:lnSpc>
                        <a:spcBef>
                          <a:spcPts val="0"/>
                        </a:spcBef>
                        <a:spcAft>
                          <a:spcPts val="800"/>
                        </a:spcAft>
                        <a:buClrTx/>
                        <a:buSzTx/>
                        <a:buFontTx/>
                        <a:buNone/>
                        <a:tabLst/>
                        <a:defRPr/>
                      </a:pPr>
                      <a:endParaRPr lang="de-DE" sz="1600" dirty="0">
                        <a:effectLst/>
                      </a:endParaRPr>
                    </a:p>
                    <a:p>
                      <a:pPr marL="0" marR="0" lvl="0" indent="0" algn="l" defTabSz="914400" rtl="0" eaLnBrk="1" fontAlgn="auto" latinLnBrk="0" hangingPunct="1">
                        <a:lnSpc>
                          <a:spcPts val="1800"/>
                        </a:lnSpc>
                        <a:spcBef>
                          <a:spcPts val="0"/>
                        </a:spcBef>
                        <a:spcAft>
                          <a:spcPts val="800"/>
                        </a:spcAft>
                        <a:buClrTx/>
                        <a:buSzTx/>
                        <a:buFontTx/>
                        <a:buNone/>
                        <a:tabLst/>
                        <a:defRPr/>
                      </a:pPr>
                      <a:r>
                        <a:rPr lang="de-DE" sz="1800" dirty="0">
                          <a:effectLst/>
                        </a:rPr>
                        <a:t>LSK</a:t>
                      </a:r>
                    </a:p>
                    <a:p>
                      <a:pPr marL="0" marR="0" lvl="0" indent="0" algn="l" defTabSz="914400" rtl="0" eaLnBrk="1" fontAlgn="auto" latinLnBrk="0" hangingPunct="1">
                        <a:lnSpc>
                          <a:spcPts val="1800"/>
                        </a:lnSpc>
                        <a:spcBef>
                          <a:spcPts val="0"/>
                        </a:spcBef>
                        <a:spcAft>
                          <a:spcPts val="800"/>
                        </a:spcAft>
                        <a:buClrTx/>
                        <a:buSzTx/>
                        <a:buFontTx/>
                        <a:buNone/>
                        <a:tabLst/>
                        <a:defRPr/>
                      </a:pPr>
                      <a:r>
                        <a:rPr lang="de-DE" sz="1800" dirty="0">
                          <a:effectLst/>
                        </a:rPr>
                        <a:t>5.3</a:t>
                      </a:r>
                    </a:p>
                    <a:p>
                      <a:pPr>
                        <a:lnSpc>
                          <a:spcPts val="1800"/>
                        </a:lnSpc>
                        <a:spcAft>
                          <a:spcPts val="800"/>
                        </a:spcAft>
                      </a:pP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a:lnSpc>
                          <a:spcPts val="1800"/>
                        </a:lnSpc>
                        <a:spcAft>
                          <a:spcPts val="800"/>
                        </a:spcAft>
                      </a:pPr>
                      <a:endParaRPr lang="de-DE" sz="1600" b="0" dirty="0">
                        <a:effectLst/>
                        <a:latin typeface="Calibri" panose="020F0502020204030204" pitchFamily="34" charset="0"/>
                        <a:ea typeface="Calibri" panose="020F0502020204030204" pitchFamily="34" charset="0"/>
                        <a:cs typeface="Arial" panose="020B0604020202020204" pitchFamily="34" charset="0"/>
                      </a:endParaRPr>
                    </a:p>
                    <a:p>
                      <a:pPr>
                        <a:lnSpc>
                          <a:spcPts val="1800"/>
                        </a:lnSpc>
                        <a:spcAft>
                          <a:spcPts val="800"/>
                        </a:spcAft>
                      </a:pPr>
                      <a:endParaRPr lang="de-DE" sz="1800" b="0" dirty="0">
                        <a:effectLst/>
                        <a:latin typeface="Calibri" panose="020F0502020204030204" pitchFamily="34" charset="0"/>
                        <a:ea typeface="Calibri" panose="020F0502020204030204" pitchFamily="34" charset="0"/>
                        <a:cs typeface="Arial" panose="020B0604020202020204" pitchFamily="34" charset="0"/>
                      </a:endParaRPr>
                    </a:p>
                    <a:p>
                      <a:pPr>
                        <a:lnSpc>
                          <a:spcPts val="1800"/>
                        </a:lnSpc>
                        <a:spcAft>
                          <a:spcPts val="800"/>
                        </a:spcAft>
                      </a:pPr>
                      <a:endParaRPr lang="de-DE" sz="1800" b="0" dirty="0">
                        <a:effectLst/>
                        <a:latin typeface="Calibri" panose="020F0502020204030204" pitchFamily="34" charset="0"/>
                        <a:ea typeface="Calibri" panose="020F0502020204030204" pitchFamily="34" charset="0"/>
                        <a:cs typeface="Arial" panose="020B0604020202020204" pitchFamily="34" charset="0"/>
                      </a:endParaRPr>
                    </a:p>
                    <a:p>
                      <a:pPr>
                        <a:lnSpc>
                          <a:spcPts val="1800"/>
                        </a:lnSpc>
                        <a:spcAft>
                          <a:spcPts val="800"/>
                        </a:spcAft>
                      </a:pPr>
                      <a:r>
                        <a:rPr lang="de-DE" sz="1800" b="0" dirty="0">
                          <a:effectLst/>
                          <a:latin typeface="Calibri" panose="020F0502020204030204" pitchFamily="34" charset="0"/>
                          <a:ea typeface="Calibri" panose="020F0502020204030204" pitchFamily="34" charset="0"/>
                          <a:cs typeface="Arial" panose="020B0604020202020204" pitchFamily="34" charset="0"/>
                        </a:rPr>
                        <a:t>Chor/</a:t>
                      </a:r>
                    </a:p>
                    <a:p>
                      <a:pPr>
                        <a:lnSpc>
                          <a:spcPts val="1800"/>
                        </a:lnSpc>
                        <a:spcAft>
                          <a:spcPts val="800"/>
                        </a:spcAft>
                      </a:pPr>
                      <a:r>
                        <a:rPr lang="de-DE" sz="1800" b="0" dirty="0">
                          <a:effectLst/>
                          <a:latin typeface="Calibri" panose="020F0502020204030204" pitchFamily="34" charset="0"/>
                          <a:ea typeface="Calibri" panose="020F0502020204030204" pitchFamily="34" charset="0"/>
                          <a:cs typeface="Arial" panose="020B0604020202020204" pitchFamily="34" charset="0"/>
                        </a:rPr>
                        <a:t>Orchester</a:t>
                      </a:r>
                    </a:p>
                    <a:p>
                      <a:pPr>
                        <a:lnSpc>
                          <a:spcPts val="1800"/>
                        </a:lnSpc>
                        <a:spcAft>
                          <a:spcPts val="800"/>
                        </a:spcAft>
                      </a:pPr>
                      <a:endParaRPr lang="de-DE" sz="16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a:lnSpc>
                          <a:spcPts val="1800"/>
                        </a:lnSpc>
                        <a:spcAft>
                          <a:spcPts val="800"/>
                        </a:spcAft>
                      </a:pPr>
                      <a:r>
                        <a:rPr lang="de-DE" sz="1800" dirty="0">
                          <a:effectLst/>
                        </a:rPr>
                        <a:t> </a:t>
                      </a:r>
                    </a:p>
                    <a:p>
                      <a:pPr>
                        <a:lnSpc>
                          <a:spcPts val="1800"/>
                        </a:lnSpc>
                        <a:spcAft>
                          <a:spcPts val="800"/>
                        </a:spcAft>
                      </a:pPr>
                      <a:endParaRPr lang="de-DE" sz="1800" dirty="0">
                        <a:effectLst/>
                      </a:endParaRPr>
                    </a:p>
                    <a:p>
                      <a:pPr>
                        <a:lnSpc>
                          <a:spcPts val="1800"/>
                        </a:lnSpc>
                        <a:spcAft>
                          <a:spcPts val="800"/>
                        </a:spcAft>
                      </a:pPr>
                      <a:endParaRPr lang="de-DE" sz="1800" dirty="0">
                        <a:effectLst/>
                      </a:endParaRPr>
                    </a:p>
                    <a:p>
                      <a:pPr>
                        <a:lnSpc>
                          <a:spcPts val="1800"/>
                        </a:lnSpc>
                        <a:spcAft>
                          <a:spcPts val="800"/>
                        </a:spcAft>
                      </a:pPr>
                      <a:endParaRPr lang="de-DE" sz="1800" dirty="0">
                        <a:effectLst/>
                      </a:endParaRPr>
                    </a:p>
                    <a:p>
                      <a:pPr>
                        <a:lnSpc>
                          <a:spcPts val="1800"/>
                        </a:lnSpc>
                        <a:spcAft>
                          <a:spcPts val="800"/>
                        </a:spcAft>
                      </a:pPr>
                      <a:r>
                        <a:rPr lang="de-DE" sz="1800" dirty="0">
                          <a:effectLst/>
                        </a:rPr>
                        <a:t>Hockey</a:t>
                      </a:r>
                    </a:p>
                    <a:p>
                      <a:pPr>
                        <a:lnSpc>
                          <a:spcPts val="1800"/>
                        </a:lnSpc>
                        <a:spcAft>
                          <a:spcPts val="800"/>
                        </a:spcAft>
                      </a:pPr>
                      <a:endParaRPr lang="de-DE" sz="1800" dirty="0">
                        <a:effectLst/>
                      </a:endParaRPr>
                    </a:p>
                    <a:p>
                      <a:pPr>
                        <a:lnSpc>
                          <a:spcPts val="1800"/>
                        </a:lnSpc>
                        <a:spcAft>
                          <a:spcPts val="800"/>
                        </a:spcAft>
                      </a:pPr>
                      <a:r>
                        <a:rPr lang="de-DE" sz="1800" dirty="0">
                          <a:effectLst/>
                        </a:rPr>
                        <a:t> </a:t>
                      </a:r>
                      <a:endParaRPr lang="de-DE"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a:lnSpc>
                          <a:spcPts val="1800"/>
                        </a:lnSpc>
                        <a:spcAft>
                          <a:spcPts val="800"/>
                        </a:spcAft>
                      </a:pPr>
                      <a:endParaRPr lang="de-DE" sz="1800" dirty="0">
                        <a:effectLst/>
                        <a:latin typeface="Calibri" panose="020F0502020204030204" pitchFamily="34" charset="0"/>
                        <a:ea typeface="Calibri" panose="020F0502020204030204" pitchFamily="34" charset="0"/>
                        <a:cs typeface="Arial" panose="020B0604020202020204" pitchFamily="34" charset="0"/>
                      </a:endParaRPr>
                    </a:p>
                    <a:p>
                      <a:pPr>
                        <a:lnSpc>
                          <a:spcPts val="1800"/>
                        </a:lnSpc>
                        <a:spcAft>
                          <a:spcPts val="800"/>
                        </a:spcAft>
                      </a:pPr>
                      <a:r>
                        <a:rPr lang="de-DE" sz="1800" dirty="0">
                          <a:effectLst/>
                          <a:latin typeface="Calibri" panose="020F0502020204030204" pitchFamily="34" charset="0"/>
                          <a:ea typeface="Calibri" panose="020F0502020204030204" pitchFamily="34" charset="0"/>
                          <a:cs typeface="Arial" panose="020B0604020202020204" pitchFamily="34" charset="0"/>
                        </a:rPr>
                        <a:t>LC 5</a:t>
                      </a:r>
                    </a:p>
                    <a:p>
                      <a:pPr>
                        <a:lnSpc>
                          <a:spcPts val="1800"/>
                        </a:lnSpc>
                        <a:spcAft>
                          <a:spcPts val="800"/>
                        </a:spcAft>
                      </a:pPr>
                      <a:r>
                        <a:rPr lang="de-DE" sz="1200" dirty="0">
                          <a:effectLst/>
                          <a:latin typeface="Calibri" panose="020F0502020204030204" pitchFamily="34" charset="0"/>
                          <a:ea typeface="Calibri" panose="020F0502020204030204" pitchFamily="34" charset="0"/>
                          <a:cs typeface="Arial" panose="020B0604020202020204" pitchFamily="34" charset="0"/>
                        </a:rPr>
                        <a:t>Lerncoaching</a:t>
                      </a:r>
                    </a:p>
                  </a:txBody>
                  <a:tcPr marL="68580" marR="68580" marT="0" marB="0"/>
                </a:tc>
                <a:tc rowSpan="3">
                  <a:txBody>
                    <a:bodyPr/>
                    <a:lstStyle/>
                    <a:p>
                      <a:pPr>
                        <a:lnSpc>
                          <a:spcPts val="1800"/>
                        </a:lnSpc>
                        <a:spcAft>
                          <a:spcPts val="800"/>
                        </a:spcAft>
                      </a:pP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ts val="1800"/>
                        </a:lnSpc>
                        <a:spcAft>
                          <a:spcPts val="800"/>
                        </a:spcAft>
                      </a:pPr>
                      <a:r>
                        <a:rPr lang="de-DE" sz="1600" dirty="0">
                          <a:effectLst/>
                          <a:latin typeface="Calibri" panose="020F0502020204030204" pitchFamily="34" charset="0"/>
                          <a:ea typeface="Calibri" panose="020F0502020204030204" pitchFamily="34" charset="0"/>
                          <a:cs typeface="Arial" panose="020B0604020202020204" pitchFamily="34" charset="0"/>
                        </a:rPr>
                        <a:t>Mathe 5</a:t>
                      </a:r>
                    </a:p>
                  </a:txBody>
                  <a:tcPr marL="68580" marR="68580" marT="0" marB="0"/>
                </a:tc>
                <a:tc>
                  <a:txBody>
                    <a:bodyPr/>
                    <a:lstStyle/>
                    <a:p>
                      <a:pPr>
                        <a:lnSpc>
                          <a:spcPts val="1800"/>
                        </a:lnSpc>
                        <a:spcAft>
                          <a:spcPts val="800"/>
                        </a:spcAft>
                      </a:pPr>
                      <a:r>
                        <a:rPr lang="de-DE" sz="1600" dirty="0">
                          <a:effectLst/>
                        </a:rPr>
                        <a:t>Engl./Franz 5</a:t>
                      </a: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53996014"/>
                  </a:ext>
                </a:extLst>
              </a:tr>
              <a:tr h="385601">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pPr>
                        <a:lnSpc>
                          <a:spcPts val="1800"/>
                        </a:lnSpc>
                        <a:spcAft>
                          <a:spcPts val="800"/>
                        </a:spcAft>
                      </a:pP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pPr>
                        <a:lnSpc>
                          <a:spcPts val="1800"/>
                        </a:lnSpc>
                        <a:spcAft>
                          <a:spcPts val="800"/>
                        </a:spcAft>
                      </a:pP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ts val="1800"/>
                        </a:lnSpc>
                        <a:spcAft>
                          <a:spcPts val="800"/>
                        </a:spcAft>
                      </a:pPr>
                      <a:r>
                        <a:rPr lang="de-DE" sz="1600" dirty="0">
                          <a:effectLst/>
                        </a:rPr>
                        <a:t>Deutsch regulär 5</a:t>
                      </a: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extLst>
                  <a:ext uri="{0D108BD9-81ED-4DB2-BD59-A6C34878D82A}">
                    <a16:rowId xmlns:a16="http://schemas.microsoft.com/office/drawing/2014/main" val="474440180"/>
                  </a:ext>
                </a:extLst>
              </a:tr>
              <a:tr h="1353865">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pPr>
                        <a:lnSpc>
                          <a:spcPts val="1800"/>
                        </a:lnSpc>
                        <a:spcAft>
                          <a:spcPts val="800"/>
                        </a:spcAft>
                      </a:pPr>
                      <a:endParaRPr lang="de-DE" sz="1600" dirty="0">
                        <a:effectLst/>
                      </a:endParaRPr>
                    </a:p>
                  </a:txBody>
                  <a:tcPr marL="68580" marR="68580" marT="0" marB="0"/>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pPr>
                        <a:lnSpc>
                          <a:spcPts val="1800"/>
                        </a:lnSpc>
                        <a:spcAft>
                          <a:spcPts val="800"/>
                        </a:spcAft>
                      </a:pP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ts val="1800"/>
                        </a:lnSpc>
                        <a:spcAft>
                          <a:spcPts val="800"/>
                        </a:spcAft>
                      </a:pPr>
                      <a:endParaRPr lang="de-DE"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de-DE"/>
                    </a:p>
                  </a:txBody>
                  <a:tcPr/>
                </a:tc>
                <a:extLst>
                  <a:ext uri="{0D108BD9-81ED-4DB2-BD59-A6C34878D82A}">
                    <a16:rowId xmlns:a16="http://schemas.microsoft.com/office/drawing/2014/main" val="2996012887"/>
                  </a:ext>
                </a:extLst>
              </a:tr>
            </a:tbl>
          </a:graphicData>
        </a:graphic>
      </p:graphicFrame>
    </p:spTree>
    <p:extLst>
      <p:ext uri="{BB962C8B-B14F-4D97-AF65-F5344CB8AC3E}">
        <p14:creationId xmlns:p14="http://schemas.microsoft.com/office/powerpoint/2010/main" val="194635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320</Words>
  <Application>Microsoft Office PowerPoint</Application>
  <PresentationFormat>Breitbild</PresentationFormat>
  <Paragraphs>84</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Gill Sans MT</vt:lpstr>
      <vt:lpstr>Galerie</vt:lpstr>
      <vt:lpstr>LernFörderung </vt:lpstr>
      <vt:lpstr>Ziel und Gewinn des Förderns </vt:lpstr>
      <vt:lpstr>LERNFÖRDERUNG AM GO  </vt:lpstr>
      <vt:lpstr>ALLGEMEINE INFORMATIONEn</vt:lpstr>
      <vt:lpstr>BeiSpieL einer Förderschiene - JahRGANG 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Philosophie</dc:title>
  <dc:creator>Catrin Peters</dc:creator>
  <cp:lastModifiedBy>Catrin Peters</cp:lastModifiedBy>
  <cp:revision>44</cp:revision>
  <dcterms:created xsi:type="dcterms:W3CDTF">2018-01-30T15:29:43Z</dcterms:created>
  <dcterms:modified xsi:type="dcterms:W3CDTF">2023-04-18T12:27:49Z</dcterms:modified>
</cp:coreProperties>
</file>