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68E8C-3A39-46A2-AC6D-9950896CBB0F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1385B-B361-43E0-9C47-94CB4070F2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68E8C-3A39-46A2-AC6D-9950896CBB0F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1385B-B361-43E0-9C47-94CB4070F2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68E8C-3A39-46A2-AC6D-9950896CBB0F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1385B-B361-43E0-9C47-94CB4070F2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68E8C-3A39-46A2-AC6D-9950896CBB0F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1385B-B361-43E0-9C47-94CB4070F2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68E8C-3A39-46A2-AC6D-9950896CBB0F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1385B-B361-43E0-9C47-94CB4070F2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68E8C-3A39-46A2-AC6D-9950896CBB0F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1385B-B361-43E0-9C47-94CB4070F2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68E8C-3A39-46A2-AC6D-9950896CBB0F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1385B-B361-43E0-9C47-94CB4070F2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68E8C-3A39-46A2-AC6D-9950896CBB0F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1385B-B361-43E0-9C47-94CB4070F2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68E8C-3A39-46A2-AC6D-9950896CBB0F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1385B-B361-43E0-9C47-94CB4070F2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68E8C-3A39-46A2-AC6D-9950896CBB0F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1385B-B361-43E0-9C47-94CB4070F2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68E8C-3A39-46A2-AC6D-9950896CBB0F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1385B-B361-43E0-9C47-94CB4070F20D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C68E8C-3A39-46A2-AC6D-9950896CBB0F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51385B-B361-43E0-9C47-94CB4070F20D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9E0000"/>
                </a:solidFill>
              </a:rPr>
              <a:t>Naturwissenschaftliches Praktikum</a:t>
            </a:r>
            <a:endParaRPr lang="de-DE" sz="4000" dirty="0">
              <a:solidFill>
                <a:srgbClr val="9E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im Wahlpflichtbereich III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85184"/>
            <a:ext cx="1076475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691520"/>
          </a:xfrm>
        </p:spPr>
        <p:txBody>
          <a:bodyPr/>
          <a:lstStyle/>
          <a:p>
            <a:r>
              <a:rPr lang="de-DE" u="sng" dirty="0" smtClean="0">
                <a:solidFill>
                  <a:srgbClr val="C00000"/>
                </a:solidFill>
              </a:rPr>
              <a:t>Themenmodule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183880" cy="4464496"/>
          </a:xfrm>
        </p:spPr>
        <p:txBody>
          <a:bodyPr>
            <a:normAutofit/>
          </a:bodyPr>
          <a:lstStyle/>
          <a:p>
            <a:pPr>
              <a:buClr>
                <a:srgbClr val="9E0000"/>
              </a:buClr>
            </a:pPr>
            <a:r>
              <a:rPr lang="de-DE" dirty="0" smtClean="0"/>
              <a:t>Lebensmittel</a:t>
            </a:r>
          </a:p>
          <a:p>
            <a:pPr>
              <a:buClr>
                <a:srgbClr val="9E0000"/>
              </a:buClr>
            </a:pPr>
            <a:r>
              <a:rPr lang="de-DE" dirty="0" smtClean="0"/>
              <a:t>Elektronik</a:t>
            </a:r>
          </a:p>
          <a:p>
            <a:pPr>
              <a:buClr>
                <a:srgbClr val="9E0000"/>
              </a:buClr>
            </a:pPr>
            <a:r>
              <a:rPr lang="de-DE" dirty="0" smtClean="0"/>
              <a:t>Wetter und Klima</a:t>
            </a:r>
          </a:p>
          <a:p>
            <a:pPr>
              <a:buClr>
                <a:srgbClr val="9E0000"/>
              </a:buClr>
            </a:pPr>
            <a:r>
              <a:rPr lang="de-DE" dirty="0" smtClean="0"/>
              <a:t>Astronomie</a:t>
            </a:r>
          </a:p>
          <a:p>
            <a:pPr>
              <a:buClr>
                <a:srgbClr val="9E0000"/>
              </a:buClr>
            </a:pPr>
            <a:r>
              <a:rPr lang="de-DE" dirty="0" smtClean="0"/>
              <a:t>Flug und Fliegen</a:t>
            </a:r>
          </a:p>
          <a:p>
            <a:pPr>
              <a:buClr>
                <a:srgbClr val="9E0000"/>
              </a:buClr>
            </a:pPr>
            <a:r>
              <a:rPr lang="de-DE" dirty="0" smtClean="0"/>
              <a:t>Lebensräume und Lebensgemeinschaften</a:t>
            </a:r>
          </a:p>
          <a:p>
            <a:pPr>
              <a:buClr>
                <a:srgbClr val="9E0000"/>
              </a:buClr>
            </a:pPr>
            <a:r>
              <a:rPr lang="de-DE" dirty="0" smtClean="0"/>
              <a:t>Vom Rohstoff zum Produkt</a:t>
            </a:r>
          </a:p>
          <a:p>
            <a:pPr>
              <a:buClr>
                <a:srgbClr val="9E0000"/>
              </a:buClr>
            </a:pPr>
            <a:r>
              <a:rPr lang="de-DE" dirty="0" smtClean="0"/>
              <a:t>Freies Forschen</a:t>
            </a:r>
          </a:p>
          <a:p>
            <a:pPr>
              <a:buClr>
                <a:srgbClr val="9E0000"/>
              </a:buClr>
            </a:pPr>
            <a:r>
              <a:rPr lang="de-DE" dirty="0" smtClean="0"/>
              <a:t>(Konstruktion: Fahren</a:t>
            </a:r>
            <a:r>
              <a:rPr lang="de-DE" dirty="0" smtClean="0"/>
              <a:t>, Tragen, Stehen)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52143"/>
            <a:ext cx="720080" cy="74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4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de-DE" u="sng" dirty="0" smtClean="0">
                <a:solidFill>
                  <a:srgbClr val="C00000"/>
                </a:solidFill>
              </a:rPr>
              <a:t>Schwerpunkte des NWP-Unterrichts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8840"/>
            <a:ext cx="8183880" cy="4187952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9E0000"/>
              </a:buClr>
            </a:pPr>
            <a:r>
              <a:rPr lang="de-DE" dirty="0" smtClean="0"/>
              <a:t>Experimentieren</a:t>
            </a:r>
          </a:p>
          <a:p>
            <a:pPr lvl="1">
              <a:buClr>
                <a:srgbClr val="9E0000"/>
              </a:buClr>
            </a:pPr>
            <a:r>
              <a:rPr lang="de-DE" dirty="0" smtClean="0"/>
              <a:t>Macht Spaß</a:t>
            </a:r>
          </a:p>
          <a:p>
            <a:pPr lvl="1">
              <a:buClr>
                <a:srgbClr val="9E0000"/>
              </a:buClr>
            </a:pPr>
            <a:r>
              <a:rPr lang="de-DE" dirty="0" smtClean="0"/>
              <a:t>Erfordert aber auch Sorgfalt in Durchführung und Auswertung! </a:t>
            </a:r>
          </a:p>
          <a:p>
            <a:pPr>
              <a:buClr>
                <a:srgbClr val="9E0000"/>
              </a:buClr>
            </a:pPr>
            <a:r>
              <a:rPr lang="de-DE" dirty="0" smtClean="0"/>
              <a:t>Forschen</a:t>
            </a:r>
          </a:p>
          <a:p>
            <a:pPr lvl="1">
              <a:buClr>
                <a:srgbClr val="9E0000"/>
              </a:buClr>
            </a:pPr>
            <a:r>
              <a:rPr lang="de-DE" dirty="0" smtClean="0"/>
              <a:t>Am besten sind Forschungsprojekte, die aus Schülerideen hervorgehen</a:t>
            </a:r>
          </a:p>
          <a:p>
            <a:pPr lvl="1">
              <a:buClr>
                <a:srgbClr val="9E0000"/>
              </a:buClr>
            </a:pPr>
            <a:r>
              <a:rPr lang="de-DE" dirty="0" smtClean="0"/>
              <a:t>Wissenschaftliches Arbeiten soll gelernt werden, also auch die wissenschaftliche Dokumentation</a:t>
            </a:r>
          </a:p>
          <a:p>
            <a:pPr lvl="1">
              <a:buClr>
                <a:srgbClr val="9E0000"/>
              </a:buClr>
            </a:pPr>
            <a:r>
              <a:rPr lang="de-DE" dirty="0" smtClean="0"/>
              <a:t>Erfordert Eigeninitiative!</a:t>
            </a:r>
          </a:p>
          <a:p>
            <a:pPr>
              <a:buClr>
                <a:srgbClr val="9E0000"/>
              </a:buClr>
            </a:pPr>
            <a:r>
              <a:rPr lang="de-DE" dirty="0" smtClean="0"/>
              <a:t>Wettbewerbsteilnahmen</a:t>
            </a:r>
          </a:p>
          <a:p>
            <a:pPr lvl="1">
              <a:buClr>
                <a:srgbClr val="9E0000"/>
              </a:buClr>
            </a:pPr>
            <a:r>
              <a:rPr lang="de-DE" dirty="0" smtClean="0"/>
              <a:t>Schulintern bis bundesweit</a:t>
            </a:r>
          </a:p>
          <a:p>
            <a:pPr lvl="1">
              <a:buClr>
                <a:srgbClr val="9E0000"/>
              </a:buClr>
            </a:pPr>
            <a:r>
              <a:rPr lang="de-DE" dirty="0" smtClean="0"/>
              <a:t>Einzeln, zu zweit, in Gruppen, als Kurs</a:t>
            </a:r>
          </a:p>
          <a:p>
            <a:pPr lvl="1">
              <a:buClr>
                <a:srgbClr val="9E0000"/>
              </a:buClr>
            </a:pPr>
            <a:r>
              <a:rPr lang="de-DE" dirty="0" smtClean="0"/>
              <a:t>Bspw. bei Schüler experimentieren, Jugend forscht, </a:t>
            </a:r>
            <a:r>
              <a:rPr lang="de-DE" dirty="0" err="1" smtClean="0"/>
              <a:t>Natex</a:t>
            </a:r>
            <a:r>
              <a:rPr lang="de-DE" dirty="0" smtClean="0"/>
              <a:t>, Daniel-Düsentrieb-Wettbewerb, NW-Olympiaden, Bundesumweltwettbewerb …</a:t>
            </a:r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719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37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344816" cy="1051560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C00000"/>
                </a:solidFill>
              </a:rPr>
              <a:t>IdeenSpringen</a:t>
            </a:r>
            <a:r>
              <a:rPr lang="de-DE" dirty="0" smtClean="0">
                <a:solidFill>
                  <a:srgbClr val="C00000"/>
                </a:solidFill>
              </a:rPr>
              <a:t> – Wettbewerb </a:t>
            </a:r>
            <a:br>
              <a:rPr lang="de-DE" dirty="0" smtClean="0">
                <a:solidFill>
                  <a:srgbClr val="C00000"/>
                </a:solidFill>
              </a:rPr>
            </a:br>
            <a:r>
              <a:rPr lang="de-DE" dirty="0" smtClean="0">
                <a:solidFill>
                  <a:srgbClr val="C00000"/>
                </a:solidFill>
              </a:rPr>
              <a:t>der Ingenieurkammer 2017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88748"/>
            <a:ext cx="6480720" cy="4313467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0688"/>
            <a:ext cx="719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72540"/>
            <a:ext cx="8076984" cy="537674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0688"/>
            <a:ext cx="719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3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7607816" cy="691520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C00000"/>
                </a:solidFill>
              </a:rPr>
              <a:t>Brücken verbinden – 2018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6480720" cy="486127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8680"/>
            <a:ext cx="719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3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969690" cy="4482951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0728"/>
            <a:ext cx="719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8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110</Words>
  <Application>Microsoft Office PowerPoint</Application>
  <PresentationFormat>Bildschirmpräsentation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Ganymed</vt:lpstr>
      <vt:lpstr>Naturwissenschaftliches Praktikum</vt:lpstr>
      <vt:lpstr>Themenmodule</vt:lpstr>
      <vt:lpstr>Schwerpunkte des NWP-Unterrichts</vt:lpstr>
      <vt:lpstr>IdeenSpringen – Wettbewerb  der Ingenieurkammer 2017</vt:lpstr>
      <vt:lpstr>PowerPoint-Präsentation</vt:lpstr>
      <vt:lpstr>Brücken verbinden – 2018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Naturwissenschaftliches Praktikum</dc:title>
  <dc:creator>STANDARD</dc:creator>
  <cp:lastModifiedBy>B52-2</cp:lastModifiedBy>
  <cp:revision>12</cp:revision>
  <dcterms:created xsi:type="dcterms:W3CDTF">2015-02-02T16:03:24Z</dcterms:created>
  <dcterms:modified xsi:type="dcterms:W3CDTF">2021-01-23T16:19:45Z</dcterms:modified>
</cp:coreProperties>
</file>